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5"/>
  </p:notesMasterIdLst>
  <p:sldIdLst>
    <p:sldId id="256" r:id="rId3"/>
    <p:sldId id="257" r:id="rId4"/>
    <p:sldId id="299" r:id="rId5"/>
    <p:sldId id="258" r:id="rId6"/>
    <p:sldId id="300" r:id="rId7"/>
    <p:sldId id="301" r:id="rId8"/>
    <p:sldId id="303" r:id="rId9"/>
    <p:sldId id="304" r:id="rId10"/>
    <p:sldId id="259" r:id="rId11"/>
    <p:sldId id="262" r:id="rId12"/>
    <p:sldId id="265" r:id="rId13"/>
    <p:sldId id="267" r:id="rId14"/>
    <p:sldId id="268" r:id="rId15"/>
    <p:sldId id="269" r:id="rId16"/>
    <p:sldId id="271" r:id="rId17"/>
    <p:sldId id="274" r:id="rId18"/>
    <p:sldId id="291" r:id="rId19"/>
    <p:sldId id="295" r:id="rId20"/>
    <p:sldId id="296" r:id="rId21"/>
    <p:sldId id="297" r:id="rId22"/>
    <p:sldId id="298" r:id="rId23"/>
    <p:sldId id="320" r:id="rId24"/>
    <p:sldId id="321" r:id="rId25"/>
    <p:sldId id="322" r:id="rId26"/>
    <p:sldId id="323" r:id="rId27"/>
    <p:sldId id="324" r:id="rId28"/>
    <p:sldId id="325" r:id="rId29"/>
    <p:sldId id="326" r:id="rId30"/>
    <p:sldId id="327" r:id="rId31"/>
    <p:sldId id="328" r:id="rId32"/>
    <p:sldId id="302" r:id="rId33"/>
    <p:sldId id="290" r:id="rId34"/>
  </p:sldIdLst>
  <p:sldSz cx="12192000" cy="6858000"/>
  <p:notesSz cx="6858000" cy="9144000"/>
  <p:embeddedFontLst>
    <p:embeddedFont>
      <p:font typeface="Arial Rounded MT Bold" panose="020F0704030504030204" pitchFamily="34" charset="0"/>
      <p:regular r:id="rId39"/>
    </p:embeddedFont>
    <p:embeddedFont>
      <p:font typeface="Rockwell" panose="02060503020205020403"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86" autoAdjust="0"/>
    <p:restoredTop sz="94660"/>
  </p:normalViewPr>
  <p:slideViewPr>
    <p:cSldViewPr snapToGrid="0">
      <p:cViewPr varScale="1">
        <p:scale>
          <a:sx n="85" d="100"/>
          <a:sy n="85" d="100"/>
        </p:scale>
        <p:origin x="200"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42753C4-36CA-4AA9-BDFC-411B7177995A}" type="doc">
      <dgm:prSet loTypeId="urn:microsoft.com/office/officeart/2008/layout/LinedList" loCatId="list" qsTypeId="urn:microsoft.com/office/officeart/2005/8/quickstyle/simple1#1" qsCatId="simple" csTypeId="urn:microsoft.com/office/officeart/2005/8/colors/colorful1#1" csCatId="colorful"/>
      <dgm:spPr/>
      <dgm:t>
        <a:bodyPr/>
        <a:lstStyle/>
        <a:p>
          <a:endParaRPr lang="en-US"/>
        </a:p>
      </dgm:t>
    </dgm:pt>
    <dgm:pt modelId="{A0276AB6-CE08-46E0-9BAE-9537E30138CC}">
      <dgm:prSet/>
      <dgm:spPr/>
      <dgm:t>
        <a:bodyPr/>
        <a:lstStyle/>
        <a:p>
          <a:r>
            <a:rPr lang="en-US"/>
            <a:t>Project overview</a:t>
          </a:r>
        </a:p>
      </dgm:t>
    </dgm:pt>
    <dgm:pt modelId="{88335C7D-A7B4-4A41-A4CA-725E919E8790}" cxnId="{D6DDAB9B-52B0-45F4-82BC-7BFB8A445A25}" type="parTrans">
      <dgm:prSet/>
      <dgm:spPr/>
      <dgm:t>
        <a:bodyPr/>
        <a:lstStyle/>
        <a:p>
          <a:endParaRPr lang="en-US"/>
        </a:p>
      </dgm:t>
    </dgm:pt>
    <dgm:pt modelId="{0FC1543A-DA9D-485A-A7F3-E21CF8D40CFB}" cxnId="{D6DDAB9B-52B0-45F4-82BC-7BFB8A445A25}" type="sibTrans">
      <dgm:prSet/>
      <dgm:spPr/>
      <dgm:t>
        <a:bodyPr/>
        <a:lstStyle/>
        <a:p>
          <a:endParaRPr lang="en-US"/>
        </a:p>
      </dgm:t>
    </dgm:pt>
    <dgm:pt modelId="{EF24EBC8-45A9-477D-B94B-29D5EC8D794B}">
      <dgm:prSet/>
      <dgm:spPr/>
      <dgm:t>
        <a:bodyPr/>
        <a:lstStyle/>
        <a:p>
          <a:r>
            <a:rPr lang="en-US"/>
            <a:t>Project Objectives</a:t>
          </a:r>
        </a:p>
      </dgm:t>
    </dgm:pt>
    <dgm:pt modelId="{07DD73CD-D1C8-49EA-85B9-26664E616FC7}" cxnId="{4AFF46A3-3773-4B73-9283-F783C8AD128E}" type="parTrans">
      <dgm:prSet/>
      <dgm:spPr/>
      <dgm:t>
        <a:bodyPr/>
        <a:lstStyle/>
        <a:p>
          <a:endParaRPr lang="en-US"/>
        </a:p>
      </dgm:t>
    </dgm:pt>
    <dgm:pt modelId="{C30A2E8C-DAD1-46DE-8912-E61E236A5C79}" cxnId="{4AFF46A3-3773-4B73-9283-F783C8AD128E}" type="sibTrans">
      <dgm:prSet/>
      <dgm:spPr/>
      <dgm:t>
        <a:bodyPr/>
        <a:lstStyle/>
        <a:p>
          <a:endParaRPr lang="en-US"/>
        </a:p>
      </dgm:t>
    </dgm:pt>
    <dgm:pt modelId="{6C95DA1C-EDB5-4421-A4B4-B418425677AB}">
      <dgm:prSet/>
      <dgm:spPr/>
      <dgm:t>
        <a:bodyPr/>
        <a:lstStyle/>
        <a:p>
          <a:r>
            <a:rPr lang="en-US"/>
            <a:t>System description</a:t>
          </a:r>
        </a:p>
      </dgm:t>
    </dgm:pt>
    <dgm:pt modelId="{75C711A1-E02F-423C-B1B7-5ED7AFD202DC}" cxnId="{F2762377-C8F0-4D05-A826-1658CBAFB99B}" type="parTrans">
      <dgm:prSet/>
      <dgm:spPr/>
      <dgm:t>
        <a:bodyPr/>
        <a:lstStyle/>
        <a:p>
          <a:endParaRPr lang="en-US"/>
        </a:p>
      </dgm:t>
    </dgm:pt>
    <dgm:pt modelId="{CF911E6D-1D53-4E9D-A605-FFD63BA1FB1C}" cxnId="{F2762377-C8F0-4D05-A826-1658CBAFB99B}" type="sibTrans">
      <dgm:prSet/>
      <dgm:spPr/>
      <dgm:t>
        <a:bodyPr/>
        <a:lstStyle/>
        <a:p>
          <a:endParaRPr lang="en-US"/>
        </a:p>
      </dgm:t>
    </dgm:pt>
    <dgm:pt modelId="{1CDF2F26-C8B3-48D6-A5BE-284FCF2EE4B2}">
      <dgm:prSet/>
      <dgm:spPr/>
      <dgm:t>
        <a:bodyPr/>
        <a:lstStyle/>
        <a:p>
          <a:r>
            <a:rPr lang="en-US"/>
            <a:t>Implementation details</a:t>
          </a:r>
        </a:p>
      </dgm:t>
    </dgm:pt>
    <dgm:pt modelId="{93E22200-4404-4774-BB06-AD0847B0B977}" cxnId="{18338C09-2A8A-4F81-B843-E4C4853F6938}" type="parTrans">
      <dgm:prSet/>
      <dgm:spPr/>
      <dgm:t>
        <a:bodyPr/>
        <a:lstStyle/>
        <a:p>
          <a:endParaRPr lang="en-US"/>
        </a:p>
      </dgm:t>
    </dgm:pt>
    <dgm:pt modelId="{9AF85495-A7DD-4B1F-965B-2CE2C0677BF8}" cxnId="{18338C09-2A8A-4F81-B843-E4C4853F6938}" type="sibTrans">
      <dgm:prSet/>
      <dgm:spPr/>
      <dgm:t>
        <a:bodyPr/>
        <a:lstStyle/>
        <a:p>
          <a:endParaRPr lang="en-US"/>
        </a:p>
      </dgm:t>
    </dgm:pt>
    <dgm:pt modelId="{FD0C872F-3BCF-4411-9B71-1BA77FABED4C}">
      <dgm:prSet/>
      <dgm:spPr/>
      <dgm:t>
        <a:bodyPr/>
        <a:lstStyle/>
        <a:p>
          <a:r>
            <a:rPr lang="en-US"/>
            <a:t>Methodology</a:t>
          </a:r>
        </a:p>
      </dgm:t>
    </dgm:pt>
    <dgm:pt modelId="{94B854C2-C385-4990-AF38-BDB909945322}" cxnId="{AD64E8CF-8C94-40D8-AB99-93E7D0E0A8D1}" type="parTrans">
      <dgm:prSet/>
      <dgm:spPr/>
      <dgm:t>
        <a:bodyPr/>
        <a:lstStyle/>
        <a:p>
          <a:endParaRPr lang="en-US"/>
        </a:p>
      </dgm:t>
    </dgm:pt>
    <dgm:pt modelId="{F4F9B2BF-3E58-4787-8FAD-069956999E56}" cxnId="{AD64E8CF-8C94-40D8-AB99-93E7D0E0A8D1}" type="sibTrans">
      <dgm:prSet/>
      <dgm:spPr/>
      <dgm:t>
        <a:bodyPr/>
        <a:lstStyle/>
        <a:p>
          <a:endParaRPr lang="en-US"/>
        </a:p>
      </dgm:t>
    </dgm:pt>
    <dgm:pt modelId="{BC5DBE68-8958-4E99-9EEB-57F4BF7AB4CC}">
      <dgm:prSet/>
      <dgm:spPr/>
      <dgm:t>
        <a:bodyPr/>
        <a:lstStyle/>
        <a:p>
          <a:r>
            <a:rPr lang="en-US"/>
            <a:t>State Chart Diagram</a:t>
          </a:r>
        </a:p>
      </dgm:t>
    </dgm:pt>
    <dgm:pt modelId="{1D8FA9E6-F71B-4B0E-BCFB-C1DBA64B1FEC}" cxnId="{F2F0FE48-1981-412D-B768-E3A19865C169}" type="parTrans">
      <dgm:prSet/>
      <dgm:spPr/>
      <dgm:t>
        <a:bodyPr/>
        <a:lstStyle/>
        <a:p>
          <a:endParaRPr lang="en-US"/>
        </a:p>
      </dgm:t>
    </dgm:pt>
    <dgm:pt modelId="{BFBCFEF1-8A3D-4BB2-91D2-F9EE50525830}" cxnId="{F2F0FE48-1981-412D-B768-E3A19865C169}" type="sibTrans">
      <dgm:prSet/>
      <dgm:spPr/>
      <dgm:t>
        <a:bodyPr/>
        <a:lstStyle/>
        <a:p>
          <a:endParaRPr lang="en-US"/>
        </a:p>
      </dgm:t>
    </dgm:pt>
    <dgm:pt modelId="{96C02131-FBAE-4FB2-ADDA-369C8F3574E1}">
      <dgm:prSet/>
      <dgm:spPr/>
      <dgm:t>
        <a:bodyPr/>
        <a:lstStyle/>
        <a:p>
          <a:r>
            <a:rPr lang="en-US"/>
            <a:t>Data Flow Diagram</a:t>
          </a:r>
        </a:p>
      </dgm:t>
    </dgm:pt>
    <dgm:pt modelId="{49AB4E7B-F344-47A5-9194-2FB1CCACC395}" cxnId="{4A3FA349-833B-4844-9FF4-55E112268964}" type="parTrans">
      <dgm:prSet/>
      <dgm:spPr/>
      <dgm:t>
        <a:bodyPr/>
        <a:lstStyle/>
        <a:p>
          <a:endParaRPr lang="en-US"/>
        </a:p>
      </dgm:t>
    </dgm:pt>
    <dgm:pt modelId="{F635D1D0-5B84-48DE-B86A-2A80CF751CC8}" cxnId="{4A3FA349-833B-4844-9FF4-55E112268964}" type="sibTrans">
      <dgm:prSet/>
      <dgm:spPr/>
      <dgm:t>
        <a:bodyPr/>
        <a:lstStyle/>
        <a:p>
          <a:endParaRPr lang="en-US"/>
        </a:p>
      </dgm:t>
    </dgm:pt>
    <dgm:pt modelId="{A7D9530B-306E-40D0-B478-0444EE06C9A4}">
      <dgm:prSet/>
      <dgm:spPr/>
      <dgm:t>
        <a:bodyPr/>
        <a:lstStyle/>
        <a:p>
          <a:r>
            <a:rPr lang="en-US" u="none" dirty="0"/>
            <a:t>Work load </a:t>
          </a:r>
        </a:p>
      </dgm:t>
    </dgm:pt>
    <dgm:pt modelId="{D3B01439-FC87-4A9D-A914-1A7ACA1A7F1C}" cxnId="{745CD2CD-EAAF-42B2-BABD-3B2EEE74684C}" type="parTrans">
      <dgm:prSet/>
      <dgm:spPr/>
      <dgm:t>
        <a:bodyPr/>
        <a:lstStyle/>
        <a:p>
          <a:endParaRPr lang="en-US"/>
        </a:p>
      </dgm:t>
    </dgm:pt>
    <dgm:pt modelId="{7F552623-298F-4CED-9958-35EB959A9B62}" cxnId="{745CD2CD-EAAF-42B2-BABD-3B2EEE74684C}" type="sibTrans">
      <dgm:prSet/>
      <dgm:spPr/>
      <dgm:t>
        <a:bodyPr/>
        <a:lstStyle/>
        <a:p>
          <a:endParaRPr lang="en-US"/>
        </a:p>
      </dgm:t>
    </dgm:pt>
    <dgm:pt modelId="{B2B847F7-C2BC-4C61-A813-AE3C9F174CB2}">
      <dgm:prSet/>
      <dgm:spPr/>
      <dgm:t>
        <a:bodyPr/>
        <a:lstStyle/>
        <a:p>
          <a:r>
            <a:rPr lang="en-US"/>
            <a:t>Screenshots</a:t>
          </a:r>
        </a:p>
      </dgm:t>
    </dgm:pt>
    <dgm:pt modelId="{DC4B6FD6-69C0-413C-90D2-817BF62D7CCA}" cxnId="{A7F062D4-4600-4255-B651-BA9FD19DE90A}" type="parTrans">
      <dgm:prSet/>
      <dgm:spPr/>
      <dgm:t>
        <a:bodyPr/>
        <a:lstStyle/>
        <a:p>
          <a:endParaRPr lang="en-US"/>
        </a:p>
      </dgm:t>
    </dgm:pt>
    <dgm:pt modelId="{0DD89637-DED8-442F-83D1-56D2509FB91D}" cxnId="{A7F062D4-4600-4255-B651-BA9FD19DE90A}" type="sibTrans">
      <dgm:prSet/>
      <dgm:spPr/>
      <dgm:t>
        <a:bodyPr/>
        <a:lstStyle/>
        <a:p>
          <a:endParaRPr lang="en-US"/>
        </a:p>
      </dgm:t>
    </dgm:pt>
    <dgm:pt modelId="{8A527281-0E7A-B440-9268-FFF2F0A1677E}" type="pres">
      <dgm:prSet presAssocID="{D42753C4-36CA-4AA9-BDFC-411B7177995A}" presName="vert0" presStyleCnt="0">
        <dgm:presLayoutVars>
          <dgm:dir/>
          <dgm:animOne val="branch"/>
          <dgm:animLvl val="lvl"/>
        </dgm:presLayoutVars>
      </dgm:prSet>
      <dgm:spPr/>
    </dgm:pt>
    <dgm:pt modelId="{743CB2C8-3E6E-214D-A5C4-01DB4079E75D}" type="pres">
      <dgm:prSet presAssocID="{A0276AB6-CE08-46E0-9BAE-9537E30138CC}" presName="thickLine" presStyleLbl="alignNode1" presStyleIdx="0" presStyleCnt="9"/>
      <dgm:spPr/>
    </dgm:pt>
    <dgm:pt modelId="{27C14DF5-2E50-B143-AACE-5CA9B64F8450}" type="pres">
      <dgm:prSet presAssocID="{A0276AB6-CE08-46E0-9BAE-9537E30138CC}" presName="horz1" presStyleCnt="0"/>
      <dgm:spPr/>
    </dgm:pt>
    <dgm:pt modelId="{226E8054-254C-F549-808B-B815BA32D032}" type="pres">
      <dgm:prSet presAssocID="{A0276AB6-CE08-46E0-9BAE-9537E30138CC}" presName="tx1" presStyleLbl="revTx" presStyleIdx="0" presStyleCnt="9"/>
      <dgm:spPr/>
    </dgm:pt>
    <dgm:pt modelId="{457E88DC-06AD-B14A-AAEF-18F6A4B4433D}" type="pres">
      <dgm:prSet presAssocID="{A0276AB6-CE08-46E0-9BAE-9537E30138CC}" presName="vert1" presStyleCnt="0"/>
      <dgm:spPr/>
    </dgm:pt>
    <dgm:pt modelId="{AB473B84-AA9D-EC42-9D10-B43D108896D4}" type="pres">
      <dgm:prSet presAssocID="{EF24EBC8-45A9-477D-B94B-29D5EC8D794B}" presName="thickLine" presStyleLbl="alignNode1" presStyleIdx="1" presStyleCnt="9"/>
      <dgm:spPr/>
    </dgm:pt>
    <dgm:pt modelId="{AEFAE707-1A35-EE46-8E83-749ED0F80448}" type="pres">
      <dgm:prSet presAssocID="{EF24EBC8-45A9-477D-B94B-29D5EC8D794B}" presName="horz1" presStyleCnt="0"/>
      <dgm:spPr/>
    </dgm:pt>
    <dgm:pt modelId="{A9EC4B0C-556E-704D-A0B7-AE3ADA1ECACF}" type="pres">
      <dgm:prSet presAssocID="{EF24EBC8-45A9-477D-B94B-29D5EC8D794B}" presName="tx1" presStyleLbl="revTx" presStyleIdx="1" presStyleCnt="9"/>
      <dgm:spPr/>
    </dgm:pt>
    <dgm:pt modelId="{E006AF66-F1C1-C947-95B9-FB351F923559}" type="pres">
      <dgm:prSet presAssocID="{EF24EBC8-45A9-477D-B94B-29D5EC8D794B}" presName="vert1" presStyleCnt="0"/>
      <dgm:spPr/>
    </dgm:pt>
    <dgm:pt modelId="{44BA416D-3E12-E643-940E-1DE1CCFB8570}" type="pres">
      <dgm:prSet presAssocID="{6C95DA1C-EDB5-4421-A4B4-B418425677AB}" presName="thickLine" presStyleLbl="alignNode1" presStyleIdx="2" presStyleCnt="9"/>
      <dgm:spPr/>
    </dgm:pt>
    <dgm:pt modelId="{9CE3A92E-6301-8547-9AAD-DCC7D26D5337}" type="pres">
      <dgm:prSet presAssocID="{6C95DA1C-EDB5-4421-A4B4-B418425677AB}" presName="horz1" presStyleCnt="0"/>
      <dgm:spPr/>
    </dgm:pt>
    <dgm:pt modelId="{795B918E-E0D5-A547-99B7-430322E42C30}" type="pres">
      <dgm:prSet presAssocID="{6C95DA1C-EDB5-4421-A4B4-B418425677AB}" presName="tx1" presStyleLbl="revTx" presStyleIdx="2" presStyleCnt="9"/>
      <dgm:spPr/>
    </dgm:pt>
    <dgm:pt modelId="{94BB912F-74D3-2048-99F8-2A927720FDAD}" type="pres">
      <dgm:prSet presAssocID="{6C95DA1C-EDB5-4421-A4B4-B418425677AB}" presName="vert1" presStyleCnt="0"/>
      <dgm:spPr/>
    </dgm:pt>
    <dgm:pt modelId="{7A5DC0BA-4A92-4E4F-A3EE-0AE57339BECE}" type="pres">
      <dgm:prSet presAssocID="{1CDF2F26-C8B3-48D6-A5BE-284FCF2EE4B2}" presName="thickLine" presStyleLbl="alignNode1" presStyleIdx="3" presStyleCnt="9"/>
      <dgm:spPr/>
    </dgm:pt>
    <dgm:pt modelId="{22706FE1-D37D-5249-9469-E6DAE5053119}" type="pres">
      <dgm:prSet presAssocID="{1CDF2F26-C8B3-48D6-A5BE-284FCF2EE4B2}" presName="horz1" presStyleCnt="0"/>
      <dgm:spPr/>
    </dgm:pt>
    <dgm:pt modelId="{433BFE51-C36A-924A-B20A-75D160EB284C}" type="pres">
      <dgm:prSet presAssocID="{1CDF2F26-C8B3-48D6-A5BE-284FCF2EE4B2}" presName="tx1" presStyleLbl="revTx" presStyleIdx="3" presStyleCnt="9"/>
      <dgm:spPr/>
    </dgm:pt>
    <dgm:pt modelId="{B69611C7-FF16-FD46-8B62-4BCF28BA3876}" type="pres">
      <dgm:prSet presAssocID="{1CDF2F26-C8B3-48D6-A5BE-284FCF2EE4B2}" presName="vert1" presStyleCnt="0"/>
      <dgm:spPr/>
    </dgm:pt>
    <dgm:pt modelId="{2E9BE879-CC80-BD4E-A2D4-EC5DE64A90C8}" type="pres">
      <dgm:prSet presAssocID="{FD0C872F-3BCF-4411-9B71-1BA77FABED4C}" presName="thickLine" presStyleLbl="alignNode1" presStyleIdx="4" presStyleCnt="9"/>
      <dgm:spPr/>
    </dgm:pt>
    <dgm:pt modelId="{A266E713-8411-7842-958D-1C7ECA29CC34}" type="pres">
      <dgm:prSet presAssocID="{FD0C872F-3BCF-4411-9B71-1BA77FABED4C}" presName="horz1" presStyleCnt="0"/>
      <dgm:spPr/>
    </dgm:pt>
    <dgm:pt modelId="{EE1494F1-5ADB-4F43-B79C-C4270F8C49C2}" type="pres">
      <dgm:prSet presAssocID="{FD0C872F-3BCF-4411-9B71-1BA77FABED4C}" presName="tx1" presStyleLbl="revTx" presStyleIdx="4" presStyleCnt="9"/>
      <dgm:spPr/>
    </dgm:pt>
    <dgm:pt modelId="{62CE1956-3E38-B14F-AC9C-5429FF69024D}" type="pres">
      <dgm:prSet presAssocID="{FD0C872F-3BCF-4411-9B71-1BA77FABED4C}" presName="vert1" presStyleCnt="0"/>
      <dgm:spPr/>
    </dgm:pt>
    <dgm:pt modelId="{FFAC3F4B-2F3C-664F-BB7D-1D84A01AC57D}" type="pres">
      <dgm:prSet presAssocID="{BC5DBE68-8958-4E99-9EEB-57F4BF7AB4CC}" presName="thickLine" presStyleLbl="alignNode1" presStyleIdx="5" presStyleCnt="9"/>
      <dgm:spPr/>
    </dgm:pt>
    <dgm:pt modelId="{EFE9A27E-6474-B44B-9DFB-3516A5F98025}" type="pres">
      <dgm:prSet presAssocID="{BC5DBE68-8958-4E99-9EEB-57F4BF7AB4CC}" presName="horz1" presStyleCnt="0"/>
      <dgm:spPr/>
    </dgm:pt>
    <dgm:pt modelId="{828E00FE-0704-274E-83F2-35E60180464B}" type="pres">
      <dgm:prSet presAssocID="{BC5DBE68-8958-4E99-9EEB-57F4BF7AB4CC}" presName="tx1" presStyleLbl="revTx" presStyleIdx="5" presStyleCnt="9"/>
      <dgm:spPr/>
    </dgm:pt>
    <dgm:pt modelId="{5D00236C-EF1D-3441-8354-42538592B30B}" type="pres">
      <dgm:prSet presAssocID="{BC5DBE68-8958-4E99-9EEB-57F4BF7AB4CC}" presName="vert1" presStyleCnt="0"/>
      <dgm:spPr/>
    </dgm:pt>
    <dgm:pt modelId="{44E33303-8876-FD4C-A0D7-D31B420FC8F6}" type="pres">
      <dgm:prSet presAssocID="{96C02131-FBAE-4FB2-ADDA-369C8F3574E1}" presName="thickLine" presStyleLbl="alignNode1" presStyleIdx="6" presStyleCnt="9"/>
      <dgm:spPr/>
    </dgm:pt>
    <dgm:pt modelId="{309DA378-8750-A643-B96E-AA20FD3F5AF2}" type="pres">
      <dgm:prSet presAssocID="{96C02131-FBAE-4FB2-ADDA-369C8F3574E1}" presName="horz1" presStyleCnt="0"/>
      <dgm:spPr/>
    </dgm:pt>
    <dgm:pt modelId="{2E530E57-66DA-B546-81D0-BC79F40DD856}" type="pres">
      <dgm:prSet presAssocID="{96C02131-FBAE-4FB2-ADDA-369C8F3574E1}" presName="tx1" presStyleLbl="revTx" presStyleIdx="6" presStyleCnt="9"/>
      <dgm:spPr/>
    </dgm:pt>
    <dgm:pt modelId="{A86465F8-1D89-074F-934F-E38DE317F567}" type="pres">
      <dgm:prSet presAssocID="{96C02131-FBAE-4FB2-ADDA-369C8F3574E1}" presName="vert1" presStyleCnt="0"/>
      <dgm:spPr/>
    </dgm:pt>
    <dgm:pt modelId="{711CE294-F329-BF44-94CC-32C094ED977E}" type="pres">
      <dgm:prSet presAssocID="{A7D9530B-306E-40D0-B478-0444EE06C9A4}" presName="thickLine" presStyleLbl="alignNode1" presStyleIdx="7" presStyleCnt="9"/>
      <dgm:spPr/>
    </dgm:pt>
    <dgm:pt modelId="{241BF1B9-E207-EB4D-B7CC-4FEFD6805A17}" type="pres">
      <dgm:prSet presAssocID="{A7D9530B-306E-40D0-B478-0444EE06C9A4}" presName="horz1" presStyleCnt="0"/>
      <dgm:spPr/>
    </dgm:pt>
    <dgm:pt modelId="{CA1DD577-941D-A349-AC68-6971A322A633}" type="pres">
      <dgm:prSet presAssocID="{A7D9530B-306E-40D0-B478-0444EE06C9A4}" presName="tx1" presStyleLbl="revTx" presStyleIdx="7" presStyleCnt="9"/>
      <dgm:spPr/>
    </dgm:pt>
    <dgm:pt modelId="{239BC8A9-5492-5A43-A328-7698552B3276}" type="pres">
      <dgm:prSet presAssocID="{A7D9530B-306E-40D0-B478-0444EE06C9A4}" presName="vert1" presStyleCnt="0"/>
      <dgm:spPr/>
    </dgm:pt>
    <dgm:pt modelId="{FE35D2FA-7285-AA4E-818B-90F5BD14F93D}" type="pres">
      <dgm:prSet presAssocID="{B2B847F7-C2BC-4C61-A813-AE3C9F174CB2}" presName="thickLine" presStyleLbl="alignNode1" presStyleIdx="8" presStyleCnt="9"/>
      <dgm:spPr/>
    </dgm:pt>
    <dgm:pt modelId="{B8546929-B623-5946-B6BD-629AB194D860}" type="pres">
      <dgm:prSet presAssocID="{B2B847F7-C2BC-4C61-A813-AE3C9F174CB2}" presName="horz1" presStyleCnt="0"/>
      <dgm:spPr/>
    </dgm:pt>
    <dgm:pt modelId="{07C28F3A-4B64-2D42-BE55-E4217E9D3D15}" type="pres">
      <dgm:prSet presAssocID="{B2B847F7-C2BC-4C61-A813-AE3C9F174CB2}" presName="tx1" presStyleLbl="revTx" presStyleIdx="8" presStyleCnt="9"/>
      <dgm:spPr/>
    </dgm:pt>
    <dgm:pt modelId="{173DA9B0-D235-8B41-B3C3-2DF6FCA4C9ED}" type="pres">
      <dgm:prSet presAssocID="{B2B847F7-C2BC-4C61-A813-AE3C9F174CB2}" presName="vert1" presStyleCnt="0"/>
      <dgm:spPr/>
    </dgm:pt>
  </dgm:ptLst>
  <dgm:cxnLst>
    <dgm:cxn modelId="{18338C09-2A8A-4F81-B843-E4C4853F6938}" srcId="{D42753C4-36CA-4AA9-BDFC-411B7177995A}" destId="{1CDF2F26-C8B3-48D6-A5BE-284FCF2EE4B2}" srcOrd="3" destOrd="0" parTransId="{93E22200-4404-4774-BB06-AD0847B0B977}" sibTransId="{9AF85495-A7DD-4B1F-965B-2CE2C0677BF8}"/>
    <dgm:cxn modelId="{D9EB1D26-F3E2-D240-8166-A3B604048CAC}" type="presOf" srcId="{FD0C872F-3BCF-4411-9B71-1BA77FABED4C}" destId="{EE1494F1-5ADB-4F43-B79C-C4270F8C49C2}" srcOrd="0" destOrd="0" presId="urn:microsoft.com/office/officeart/2008/layout/LinedList"/>
    <dgm:cxn modelId="{F2F0FE48-1981-412D-B768-E3A19865C169}" srcId="{D42753C4-36CA-4AA9-BDFC-411B7177995A}" destId="{BC5DBE68-8958-4E99-9EEB-57F4BF7AB4CC}" srcOrd="5" destOrd="0" parTransId="{1D8FA9E6-F71B-4B0E-BCFB-C1DBA64B1FEC}" sibTransId="{BFBCFEF1-8A3D-4BB2-91D2-F9EE50525830}"/>
    <dgm:cxn modelId="{4A3FA349-833B-4844-9FF4-55E112268964}" srcId="{D42753C4-36CA-4AA9-BDFC-411B7177995A}" destId="{96C02131-FBAE-4FB2-ADDA-369C8F3574E1}" srcOrd="6" destOrd="0" parTransId="{49AB4E7B-F344-47A5-9194-2FB1CCACC395}" sibTransId="{F635D1D0-5B84-48DE-B86A-2A80CF751CC8}"/>
    <dgm:cxn modelId="{E04ECD5B-3D32-2046-B3A1-F495761EC181}" type="presOf" srcId="{1CDF2F26-C8B3-48D6-A5BE-284FCF2EE4B2}" destId="{433BFE51-C36A-924A-B20A-75D160EB284C}" srcOrd="0" destOrd="0" presId="urn:microsoft.com/office/officeart/2008/layout/LinedList"/>
    <dgm:cxn modelId="{F2762377-C8F0-4D05-A826-1658CBAFB99B}" srcId="{D42753C4-36CA-4AA9-BDFC-411B7177995A}" destId="{6C95DA1C-EDB5-4421-A4B4-B418425677AB}" srcOrd="2" destOrd="0" parTransId="{75C711A1-E02F-423C-B1B7-5ED7AFD202DC}" sibTransId="{CF911E6D-1D53-4E9D-A605-FFD63BA1FB1C}"/>
    <dgm:cxn modelId="{D928C378-6042-8D4E-92F9-E3867ABF47CC}" type="presOf" srcId="{D42753C4-36CA-4AA9-BDFC-411B7177995A}" destId="{8A527281-0E7A-B440-9268-FFF2F0A1677E}" srcOrd="0" destOrd="0" presId="urn:microsoft.com/office/officeart/2008/layout/LinedList"/>
    <dgm:cxn modelId="{6537857A-8156-914C-B229-F5E06369D450}" type="presOf" srcId="{A7D9530B-306E-40D0-B478-0444EE06C9A4}" destId="{CA1DD577-941D-A349-AC68-6971A322A633}" srcOrd="0" destOrd="0" presId="urn:microsoft.com/office/officeart/2008/layout/LinedList"/>
    <dgm:cxn modelId="{CC12A47F-B42D-524C-8FC7-AA2AA85584C8}" type="presOf" srcId="{B2B847F7-C2BC-4C61-A813-AE3C9F174CB2}" destId="{07C28F3A-4B64-2D42-BE55-E4217E9D3D15}" srcOrd="0" destOrd="0" presId="urn:microsoft.com/office/officeart/2008/layout/LinedList"/>
    <dgm:cxn modelId="{27FF0294-083C-8449-9777-456C458C72F6}" type="presOf" srcId="{A0276AB6-CE08-46E0-9BAE-9537E30138CC}" destId="{226E8054-254C-F549-808B-B815BA32D032}" srcOrd="0" destOrd="0" presId="urn:microsoft.com/office/officeart/2008/layout/LinedList"/>
    <dgm:cxn modelId="{4C185196-F446-B545-8536-B1A7E97C4469}" type="presOf" srcId="{EF24EBC8-45A9-477D-B94B-29D5EC8D794B}" destId="{A9EC4B0C-556E-704D-A0B7-AE3ADA1ECACF}" srcOrd="0" destOrd="0" presId="urn:microsoft.com/office/officeart/2008/layout/LinedList"/>
    <dgm:cxn modelId="{D6DDAB9B-52B0-45F4-82BC-7BFB8A445A25}" srcId="{D42753C4-36CA-4AA9-BDFC-411B7177995A}" destId="{A0276AB6-CE08-46E0-9BAE-9537E30138CC}" srcOrd="0" destOrd="0" parTransId="{88335C7D-A7B4-4A41-A4CA-725E919E8790}" sibTransId="{0FC1543A-DA9D-485A-A7F3-E21CF8D40CFB}"/>
    <dgm:cxn modelId="{ADFB799C-D471-8443-B379-C087C00FE504}" type="presOf" srcId="{96C02131-FBAE-4FB2-ADDA-369C8F3574E1}" destId="{2E530E57-66DA-B546-81D0-BC79F40DD856}" srcOrd="0" destOrd="0" presId="urn:microsoft.com/office/officeart/2008/layout/LinedList"/>
    <dgm:cxn modelId="{4AFF46A3-3773-4B73-9283-F783C8AD128E}" srcId="{D42753C4-36CA-4AA9-BDFC-411B7177995A}" destId="{EF24EBC8-45A9-477D-B94B-29D5EC8D794B}" srcOrd="1" destOrd="0" parTransId="{07DD73CD-D1C8-49EA-85B9-26664E616FC7}" sibTransId="{C30A2E8C-DAD1-46DE-8912-E61E236A5C79}"/>
    <dgm:cxn modelId="{922F09B0-BB0B-1040-909F-A4FE6957C11C}" type="presOf" srcId="{6C95DA1C-EDB5-4421-A4B4-B418425677AB}" destId="{795B918E-E0D5-A547-99B7-430322E42C30}" srcOrd="0" destOrd="0" presId="urn:microsoft.com/office/officeart/2008/layout/LinedList"/>
    <dgm:cxn modelId="{745CD2CD-EAAF-42B2-BABD-3B2EEE74684C}" srcId="{D42753C4-36CA-4AA9-BDFC-411B7177995A}" destId="{A7D9530B-306E-40D0-B478-0444EE06C9A4}" srcOrd="7" destOrd="0" parTransId="{D3B01439-FC87-4A9D-A914-1A7ACA1A7F1C}" sibTransId="{7F552623-298F-4CED-9958-35EB959A9B62}"/>
    <dgm:cxn modelId="{AD64E8CF-8C94-40D8-AB99-93E7D0E0A8D1}" srcId="{D42753C4-36CA-4AA9-BDFC-411B7177995A}" destId="{FD0C872F-3BCF-4411-9B71-1BA77FABED4C}" srcOrd="4" destOrd="0" parTransId="{94B854C2-C385-4990-AF38-BDB909945322}" sibTransId="{F4F9B2BF-3E58-4787-8FAD-069956999E56}"/>
    <dgm:cxn modelId="{A7F062D4-4600-4255-B651-BA9FD19DE90A}" srcId="{D42753C4-36CA-4AA9-BDFC-411B7177995A}" destId="{B2B847F7-C2BC-4C61-A813-AE3C9F174CB2}" srcOrd="8" destOrd="0" parTransId="{DC4B6FD6-69C0-413C-90D2-817BF62D7CCA}" sibTransId="{0DD89637-DED8-442F-83D1-56D2509FB91D}"/>
    <dgm:cxn modelId="{6C2CA0EC-2352-6E44-B4C7-EBB10455A49F}" type="presOf" srcId="{BC5DBE68-8958-4E99-9EEB-57F4BF7AB4CC}" destId="{828E00FE-0704-274E-83F2-35E60180464B}" srcOrd="0" destOrd="0" presId="urn:microsoft.com/office/officeart/2008/layout/LinedList"/>
    <dgm:cxn modelId="{F3B2D763-9EE6-B84E-AD99-0A516F51E719}" type="presParOf" srcId="{8A527281-0E7A-B440-9268-FFF2F0A1677E}" destId="{743CB2C8-3E6E-214D-A5C4-01DB4079E75D}" srcOrd="0" destOrd="0" presId="urn:microsoft.com/office/officeart/2008/layout/LinedList"/>
    <dgm:cxn modelId="{16845A57-91E0-1C4C-981B-37BEC54C2A11}" type="presParOf" srcId="{8A527281-0E7A-B440-9268-FFF2F0A1677E}" destId="{27C14DF5-2E50-B143-AACE-5CA9B64F8450}" srcOrd="1" destOrd="0" presId="urn:microsoft.com/office/officeart/2008/layout/LinedList"/>
    <dgm:cxn modelId="{7D000200-FE7A-1541-9418-3E40BFF49272}" type="presParOf" srcId="{27C14DF5-2E50-B143-AACE-5CA9B64F8450}" destId="{226E8054-254C-F549-808B-B815BA32D032}" srcOrd="0" destOrd="0" presId="urn:microsoft.com/office/officeart/2008/layout/LinedList"/>
    <dgm:cxn modelId="{E9360485-D4AA-4042-A121-4B699E4DD5BC}" type="presParOf" srcId="{27C14DF5-2E50-B143-AACE-5CA9B64F8450}" destId="{457E88DC-06AD-B14A-AAEF-18F6A4B4433D}" srcOrd="1" destOrd="0" presId="urn:microsoft.com/office/officeart/2008/layout/LinedList"/>
    <dgm:cxn modelId="{E2943652-B9BE-4E49-BCA2-57540BCD9A92}" type="presParOf" srcId="{8A527281-0E7A-B440-9268-FFF2F0A1677E}" destId="{AB473B84-AA9D-EC42-9D10-B43D108896D4}" srcOrd="2" destOrd="0" presId="urn:microsoft.com/office/officeart/2008/layout/LinedList"/>
    <dgm:cxn modelId="{DB362E55-380F-4D4B-BD00-0581055403F3}" type="presParOf" srcId="{8A527281-0E7A-B440-9268-FFF2F0A1677E}" destId="{AEFAE707-1A35-EE46-8E83-749ED0F80448}" srcOrd="3" destOrd="0" presId="urn:microsoft.com/office/officeart/2008/layout/LinedList"/>
    <dgm:cxn modelId="{28B6F0CC-99C3-6C45-A319-F6E1F4477D6B}" type="presParOf" srcId="{AEFAE707-1A35-EE46-8E83-749ED0F80448}" destId="{A9EC4B0C-556E-704D-A0B7-AE3ADA1ECACF}" srcOrd="0" destOrd="0" presId="urn:microsoft.com/office/officeart/2008/layout/LinedList"/>
    <dgm:cxn modelId="{87803157-0BE2-914D-AA0E-595AE0CBE178}" type="presParOf" srcId="{AEFAE707-1A35-EE46-8E83-749ED0F80448}" destId="{E006AF66-F1C1-C947-95B9-FB351F923559}" srcOrd="1" destOrd="0" presId="urn:microsoft.com/office/officeart/2008/layout/LinedList"/>
    <dgm:cxn modelId="{8B43D230-2E13-3B48-9E2A-F3B5C10EBF8C}" type="presParOf" srcId="{8A527281-0E7A-B440-9268-FFF2F0A1677E}" destId="{44BA416D-3E12-E643-940E-1DE1CCFB8570}" srcOrd="4" destOrd="0" presId="urn:microsoft.com/office/officeart/2008/layout/LinedList"/>
    <dgm:cxn modelId="{24DCDBBC-FCCD-0C46-9918-823CEDB25339}" type="presParOf" srcId="{8A527281-0E7A-B440-9268-FFF2F0A1677E}" destId="{9CE3A92E-6301-8547-9AAD-DCC7D26D5337}" srcOrd="5" destOrd="0" presId="urn:microsoft.com/office/officeart/2008/layout/LinedList"/>
    <dgm:cxn modelId="{E40A64CC-6333-3E42-8FE1-33C4600E9C57}" type="presParOf" srcId="{9CE3A92E-6301-8547-9AAD-DCC7D26D5337}" destId="{795B918E-E0D5-A547-99B7-430322E42C30}" srcOrd="0" destOrd="0" presId="urn:microsoft.com/office/officeart/2008/layout/LinedList"/>
    <dgm:cxn modelId="{4B714682-1E4D-9546-AF4D-E3F49D5EE411}" type="presParOf" srcId="{9CE3A92E-6301-8547-9AAD-DCC7D26D5337}" destId="{94BB912F-74D3-2048-99F8-2A927720FDAD}" srcOrd="1" destOrd="0" presId="urn:microsoft.com/office/officeart/2008/layout/LinedList"/>
    <dgm:cxn modelId="{950ED9D9-D2F3-8040-882B-21CA6618C93D}" type="presParOf" srcId="{8A527281-0E7A-B440-9268-FFF2F0A1677E}" destId="{7A5DC0BA-4A92-4E4F-A3EE-0AE57339BECE}" srcOrd="6" destOrd="0" presId="urn:microsoft.com/office/officeart/2008/layout/LinedList"/>
    <dgm:cxn modelId="{FE1A725C-F705-8F40-875B-D1B63B22CC11}" type="presParOf" srcId="{8A527281-0E7A-B440-9268-FFF2F0A1677E}" destId="{22706FE1-D37D-5249-9469-E6DAE5053119}" srcOrd="7" destOrd="0" presId="urn:microsoft.com/office/officeart/2008/layout/LinedList"/>
    <dgm:cxn modelId="{EC7BF16A-04B1-564A-92D0-7427D43CC481}" type="presParOf" srcId="{22706FE1-D37D-5249-9469-E6DAE5053119}" destId="{433BFE51-C36A-924A-B20A-75D160EB284C}" srcOrd="0" destOrd="0" presId="urn:microsoft.com/office/officeart/2008/layout/LinedList"/>
    <dgm:cxn modelId="{659C4179-6573-2942-9D1B-9A3117565531}" type="presParOf" srcId="{22706FE1-D37D-5249-9469-E6DAE5053119}" destId="{B69611C7-FF16-FD46-8B62-4BCF28BA3876}" srcOrd="1" destOrd="0" presId="urn:microsoft.com/office/officeart/2008/layout/LinedList"/>
    <dgm:cxn modelId="{38AF0330-96D4-1247-822C-028B09C34198}" type="presParOf" srcId="{8A527281-0E7A-B440-9268-FFF2F0A1677E}" destId="{2E9BE879-CC80-BD4E-A2D4-EC5DE64A90C8}" srcOrd="8" destOrd="0" presId="urn:microsoft.com/office/officeart/2008/layout/LinedList"/>
    <dgm:cxn modelId="{E89C610D-AD2E-5C47-B0E4-732D6B7B6E2E}" type="presParOf" srcId="{8A527281-0E7A-B440-9268-FFF2F0A1677E}" destId="{A266E713-8411-7842-958D-1C7ECA29CC34}" srcOrd="9" destOrd="0" presId="urn:microsoft.com/office/officeart/2008/layout/LinedList"/>
    <dgm:cxn modelId="{E4D450ED-5B2B-914D-B4A6-1AC4210D34B4}" type="presParOf" srcId="{A266E713-8411-7842-958D-1C7ECA29CC34}" destId="{EE1494F1-5ADB-4F43-B79C-C4270F8C49C2}" srcOrd="0" destOrd="0" presId="urn:microsoft.com/office/officeart/2008/layout/LinedList"/>
    <dgm:cxn modelId="{9FFAADC9-DF9C-354B-A321-93821A9CDEEE}" type="presParOf" srcId="{A266E713-8411-7842-958D-1C7ECA29CC34}" destId="{62CE1956-3E38-B14F-AC9C-5429FF69024D}" srcOrd="1" destOrd="0" presId="urn:microsoft.com/office/officeart/2008/layout/LinedList"/>
    <dgm:cxn modelId="{124B7E1B-07C7-764D-AA64-38EDCC766836}" type="presParOf" srcId="{8A527281-0E7A-B440-9268-FFF2F0A1677E}" destId="{FFAC3F4B-2F3C-664F-BB7D-1D84A01AC57D}" srcOrd="10" destOrd="0" presId="urn:microsoft.com/office/officeart/2008/layout/LinedList"/>
    <dgm:cxn modelId="{3D7B8A88-3BF5-F540-B94C-BCD7ACCE5693}" type="presParOf" srcId="{8A527281-0E7A-B440-9268-FFF2F0A1677E}" destId="{EFE9A27E-6474-B44B-9DFB-3516A5F98025}" srcOrd="11" destOrd="0" presId="urn:microsoft.com/office/officeart/2008/layout/LinedList"/>
    <dgm:cxn modelId="{12513E7B-9A41-434F-9F3D-9C0A9CE0830D}" type="presParOf" srcId="{EFE9A27E-6474-B44B-9DFB-3516A5F98025}" destId="{828E00FE-0704-274E-83F2-35E60180464B}" srcOrd="0" destOrd="0" presId="urn:microsoft.com/office/officeart/2008/layout/LinedList"/>
    <dgm:cxn modelId="{18F5949B-AAFC-C445-BCFE-4EAA3C46398B}" type="presParOf" srcId="{EFE9A27E-6474-B44B-9DFB-3516A5F98025}" destId="{5D00236C-EF1D-3441-8354-42538592B30B}" srcOrd="1" destOrd="0" presId="urn:microsoft.com/office/officeart/2008/layout/LinedList"/>
    <dgm:cxn modelId="{8347B737-EE73-CA42-9482-4C520B02D7DC}" type="presParOf" srcId="{8A527281-0E7A-B440-9268-FFF2F0A1677E}" destId="{44E33303-8876-FD4C-A0D7-D31B420FC8F6}" srcOrd="12" destOrd="0" presId="urn:microsoft.com/office/officeart/2008/layout/LinedList"/>
    <dgm:cxn modelId="{7E944B04-D51C-C644-88C2-491DD319A26F}" type="presParOf" srcId="{8A527281-0E7A-B440-9268-FFF2F0A1677E}" destId="{309DA378-8750-A643-B96E-AA20FD3F5AF2}" srcOrd="13" destOrd="0" presId="urn:microsoft.com/office/officeart/2008/layout/LinedList"/>
    <dgm:cxn modelId="{649184B6-3F25-6244-8EBB-30D6F5668BA9}" type="presParOf" srcId="{309DA378-8750-A643-B96E-AA20FD3F5AF2}" destId="{2E530E57-66DA-B546-81D0-BC79F40DD856}" srcOrd="0" destOrd="0" presId="urn:microsoft.com/office/officeart/2008/layout/LinedList"/>
    <dgm:cxn modelId="{8DBFA65A-B7CF-8147-AA6B-88C63795A886}" type="presParOf" srcId="{309DA378-8750-A643-B96E-AA20FD3F5AF2}" destId="{A86465F8-1D89-074F-934F-E38DE317F567}" srcOrd="1" destOrd="0" presId="urn:microsoft.com/office/officeart/2008/layout/LinedList"/>
    <dgm:cxn modelId="{5408E3B5-1130-4B44-A3AA-71E5E1288F2C}" type="presParOf" srcId="{8A527281-0E7A-B440-9268-FFF2F0A1677E}" destId="{711CE294-F329-BF44-94CC-32C094ED977E}" srcOrd="14" destOrd="0" presId="urn:microsoft.com/office/officeart/2008/layout/LinedList"/>
    <dgm:cxn modelId="{FE430372-5829-1A42-B123-A8006E747D46}" type="presParOf" srcId="{8A527281-0E7A-B440-9268-FFF2F0A1677E}" destId="{241BF1B9-E207-EB4D-B7CC-4FEFD6805A17}" srcOrd="15" destOrd="0" presId="urn:microsoft.com/office/officeart/2008/layout/LinedList"/>
    <dgm:cxn modelId="{B5D755AD-E65D-C747-8680-B3FEF5D893ED}" type="presParOf" srcId="{241BF1B9-E207-EB4D-B7CC-4FEFD6805A17}" destId="{CA1DD577-941D-A349-AC68-6971A322A633}" srcOrd="0" destOrd="0" presId="urn:microsoft.com/office/officeart/2008/layout/LinedList"/>
    <dgm:cxn modelId="{F10A5637-DC20-2248-AD48-2EE31A3AFAFA}" type="presParOf" srcId="{241BF1B9-E207-EB4D-B7CC-4FEFD6805A17}" destId="{239BC8A9-5492-5A43-A328-7698552B3276}" srcOrd="1" destOrd="0" presId="urn:microsoft.com/office/officeart/2008/layout/LinedList"/>
    <dgm:cxn modelId="{4B4AE70A-970E-F442-A55B-C862C4E69CAA}" type="presParOf" srcId="{8A527281-0E7A-B440-9268-FFF2F0A1677E}" destId="{FE35D2FA-7285-AA4E-818B-90F5BD14F93D}" srcOrd="16" destOrd="0" presId="urn:microsoft.com/office/officeart/2008/layout/LinedList"/>
    <dgm:cxn modelId="{67798057-50B4-0B4C-9FD4-B6E435872358}" type="presParOf" srcId="{8A527281-0E7A-B440-9268-FFF2F0A1677E}" destId="{B8546929-B623-5946-B6BD-629AB194D860}" srcOrd="17" destOrd="0" presId="urn:microsoft.com/office/officeart/2008/layout/LinedList"/>
    <dgm:cxn modelId="{117E6987-3091-B54D-B8F5-97905EE74FE2}" type="presParOf" srcId="{B8546929-B623-5946-B6BD-629AB194D860}" destId="{07C28F3A-4B64-2D42-BE55-E4217E9D3D15}" srcOrd="0" destOrd="0" presId="urn:microsoft.com/office/officeart/2008/layout/LinedList"/>
    <dgm:cxn modelId="{4447D0FD-4478-2D4A-8050-9961CD6F24D1}" type="presParOf" srcId="{B8546929-B623-5946-B6BD-629AB194D860}" destId="{173DA9B0-D235-8B41-B3C3-2DF6FCA4C9ED}"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A5C43A-D28A-4C40-81B4-30995A8E8451}" type="doc">
      <dgm:prSet loTypeId="urn:microsoft.com/office/officeart/2005/8/layout/vList2#1" loCatId="list" qsTypeId="urn:microsoft.com/office/officeart/2005/8/quickstyle/simple1#2" qsCatId="simple" csTypeId="urn:microsoft.com/office/officeart/2005/8/colors/accent0_3#1" csCatId="mainScheme" phldr="1"/>
      <dgm:spPr/>
      <dgm:t>
        <a:bodyPr/>
        <a:lstStyle/>
        <a:p>
          <a:endParaRPr lang="en-US"/>
        </a:p>
      </dgm:t>
    </dgm:pt>
    <dgm:pt modelId="{4507162E-E04C-4181-9F22-9D6C5E88B188}">
      <dgm:prSet/>
      <dgm:spPr/>
      <dgm:t>
        <a:bodyPr/>
        <a:lstStyle/>
        <a:p>
          <a:r>
            <a:rPr lang="en-US" dirty="0">
              <a:sym typeface="Wingdings" panose="05000000000000000000" pitchFamily="2" charset="2"/>
            </a:rPr>
            <a:t> </a:t>
          </a:r>
          <a:r>
            <a:rPr lang="en-US" dirty="0"/>
            <a:t>Disease prediction using machine learning is a system that predicts diseases based on information provided by users. It also predicts the patient's or user's illness based on information  or symptoms entered into the system and provides accurate results based on this information , If  the patient is not very serious and the user only wants to know the type of disease, that they have already experienced .</a:t>
          </a:r>
        </a:p>
      </dgm:t>
    </dgm:pt>
    <dgm:pt modelId="{7875CAF3-DD56-46B1-B7E6-3F99F0384871}" cxnId="{49A1B399-68FD-4EFA-996A-9CA2A87CAF65}" type="parTrans">
      <dgm:prSet/>
      <dgm:spPr/>
      <dgm:t>
        <a:bodyPr/>
        <a:lstStyle/>
        <a:p>
          <a:endParaRPr lang="en-US"/>
        </a:p>
      </dgm:t>
    </dgm:pt>
    <dgm:pt modelId="{1A09CAC5-A421-470D-AC93-1616F0141C8C}" cxnId="{49A1B399-68FD-4EFA-996A-9CA2A87CAF65}" type="sibTrans">
      <dgm:prSet/>
      <dgm:spPr/>
      <dgm:t>
        <a:bodyPr/>
        <a:lstStyle/>
        <a:p>
          <a:endParaRPr lang="en-US"/>
        </a:p>
      </dgm:t>
    </dgm:pt>
    <dgm:pt modelId="{71334A28-D7AE-4DC0-83AA-50E83A7BB5CF}">
      <dgm:prSet/>
      <dgm:spPr/>
      <dgm:t>
        <a:bodyPr/>
        <a:lstStyle/>
        <a:p>
          <a:r>
            <a:rPr lang="en-US" dirty="0">
              <a:sym typeface="Wingdings" panose="05000000000000000000" pitchFamily="2" charset="2"/>
            </a:rPr>
            <a:t></a:t>
          </a:r>
          <a:r>
            <a:rPr lang="en-US" dirty="0"/>
            <a:t> It is a system that provides users with precautionary tips and measures to maintain the user's health  and provides a way to use this prediction to find diseases .</a:t>
          </a:r>
        </a:p>
      </dgm:t>
    </dgm:pt>
    <dgm:pt modelId="{2FE1D388-35D3-4F82-B3C0-3150C09E7C13}" cxnId="{39AC1F97-E6BE-4049-9899-E7D998B584ED}" type="parTrans">
      <dgm:prSet/>
      <dgm:spPr/>
      <dgm:t>
        <a:bodyPr/>
        <a:lstStyle/>
        <a:p>
          <a:endParaRPr lang="en-US"/>
        </a:p>
      </dgm:t>
    </dgm:pt>
    <dgm:pt modelId="{108AE0E1-3FBD-461D-B557-0450C674393B}" cxnId="{39AC1F97-E6BE-4049-9899-E7D998B584ED}" type="sibTrans">
      <dgm:prSet/>
      <dgm:spPr/>
      <dgm:t>
        <a:bodyPr/>
        <a:lstStyle/>
        <a:p>
          <a:endParaRPr lang="en-US"/>
        </a:p>
      </dgm:t>
    </dgm:pt>
    <dgm:pt modelId="{CE2E3F56-C44E-4CF9-BF98-2AC5B7871F2D}">
      <dgm:prSet/>
      <dgm:spPr/>
      <dgm:t>
        <a:bodyPr/>
        <a:lstStyle/>
        <a:p>
          <a:r>
            <a:rPr lang="en-US" dirty="0">
              <a:sym typeface="Wingdings" panose="05000000000000000000" pitchFamily="2" charset="2"/>
            </a:rPr>
            <a:t></a:t>
          </a:r>
          <a:r>
            <a:rPr lang="en-US" dirty="0"/>
            <a:t> So just by entering the symptoms and all other useful information, the user can know the disease he is suffering from, and *the health industry can also benefit by asking the system about the user's symptoms and logging into the system.*</a:t>
          </a:r>
        </a:p>
      </dgm:t>
    </dgm:pt>
    <dgm:pt modelId="{189A141F-408D-4A15-ACCE-70647B31FB87}" cxnId="{F8A62C89-EB5A-4F4B-9EA2-BC4E77B22024}" type="parTrans">
      <dgm:prSet/>
      <dgm:spPr/>
      <dgm:t>
        <a:bodyPr/>
        <a:lstStyle/>
        <a:p>
          <a:endParaRPr lang="en-US"/>
        </a:p>
      </dgm:t>
    </dgm:pt>
    <dgm:pt modelId="{30B0796B-4954-4358-8F0E-370097C9D0A7}" cxnId="{F8A62C89-EB5A-4F4B-9EA2-BC4E77B22024}" type="sibTrans">
      <dgm:prSet/>
      <dgm:spPr/>
      <dgm:t>
        <a:bodyPr/>
        <a:lstStyle/>
        <a:p>
          <a:endParaRPr lang="en-US"/>
        </a:p>
      </dgm:t>
    </dgm:pt>
    <dgm:pt modelId="{E41A4303-EBB9-8B4F-98B9-6060A17E6E86}" type="pres">
      <dgm:prSet presAssocID="{61A5C43A-D28A-4C40-81B4-30995A8E8451}" presName="linear" presStyleCnt="0">
        <dgm:presLayoutVars>
          <dgm:animLvl val="lvl"/>
          <dgm:resizeHandles val="exact"/>
        </dgm:presLayoutVars>
      </dgm:prSet>
      <dgm:spPr/>
    </dgm:pt>
    <dgm:pt modelId="{224C3668-3442-1049-A178-902F9074A7B7}" type="pres">
      <dgm:prSet presAssocID="{4507162E-E04C-4181-9F22-9D6C5E88B188}" presName="parentText" presStyleLbl="node1" presStyleIdx="0" presStyleCnt="3">
        <dgm:presLayoutVars>
          <dgm:chMax val="0"/>
          <dgm:bulletEnabled val="1"/>
        </dgm:presLayoutVars>
      </dgm:prSet>
      <dgm:spPr/>
    </dgm:pt>
    <dgm:pt modelId="{21254F51-A93D-2946-8B0D-EC770D171D9A}" type="pres">
      <dgm:prSet presAssocID="{1A09CAC5-A421-470D-AC93-1616F0141C8C}" presName="spacer" presStyleCnt="0"/>
      <dgm:spPr/>
    </dgm:pt>
    <dgm:pt modelId="{202DE071-23A9-2547-A4C9-8F148C0E78C1}" type="pres">
      <dgm:prSet presAssocID="{71334A28-D7AE-4DC0-83AA-50E83A7BB5CF}" presName="parentText" presStyleLbl="node1" presStyleIdx="1" presStyleCnt="3">
        <dgm:presLayoutVars>
          <dgm:chMax val="0"/>
          <dgm:bulletEnabled val="1"/>
        </dgm:presLayoutVars>
      </dgm:prSet>
      <dgm:spPr/>
    </dgm:pt>
    <dgm:pt modelId="{5CE617A5-EAE2-364B-9195-B51D243C273A}" type="pres">
      <dgm:prSet presAssocID="{108AE0E1-3FBD-461D-B557-0450C674393B}" presName="spacer" presStyleCnt="0"/>
      <dgm:spPr/>
    </dgm:pt>
    <dgm:pt modelId="{AC54011B-408A-3A44-87E5-A5080A733128}" type="pres">
      <dgm:prSet presAssocID="{CE2E3F56-C44E-4CF9-BF98-2AC5B7871F2D}" presName="parentText" presStyleLbl="node1" presStyleIdx="2" presStyleCnt="3">
        <dgm:presLayoutVars>
          <dgm:chMax val="0"/>
          <dgm:bulletEnabled val="1"/>
        </dgm:presLayoutVars>
      </dgm:prSet>
      <dgm:spPr/>
    </dgm:pt>
  </dgm:ptLst>
  <dgm:cxnLst>
    <dgm:cxn modelId="{C9CE052C-ED98-3C41-A8B9-093CCC227F0E}" type="presOf" srcId="{CE2E3F56-C44E-4CF9-BF98-2AC5B7871F2D}" destId="{AC54011B-408A-3A44-87E5-A5080A733128}" srcOrd="0" destOrd="0" presId="urn:microsoft.com/office/officeart/2005/8/layout/vList2#1"/>
    <dgm:cxn modelId="{F8A62C89-EB5A-4F4B-9EA2-BC4E77B22024}" srcId="{61A5C43A-D28A-4C40-81B4-30995A8E8451}" destId="{CE2E3F56-C44E-4CF9-BF98-2AC5B7871F2D}" srcOrd="2" destOrd="0" parTransId="{189A141F-408D-4A15-ACCE-70647B31FB87}" sibTransId="{30B0796B-4954-4358-8F0E-370097C9D0A7}"/>
    <dgm:cxn modelId="{2D87FF91-2C94-2541-B128-1896E3A0C540}" type="presOf" srcId="{71334A28-D7AE-4DC0-83AA-50E83A7BB5CF}" destId="{202DE071-23A9-2547-A4C9-8F148C0E78C1}" srcOrd="0" destOrd="0" presId="urn:microsoft.com/office/officeart/2005/8/layout/vList2#1"/>
    <dgm:cxn modelId="{39AC1F97-E6BE-4049-9899-E7D998B584ED}" srcId="{61A5C43A-D28A-4C40-81B4-30995A8E8451}" destId="{71334A28-D7AE-4DC0-83AA-50E83A7BB5CF}" srcOrd="1" destOrd="0" parTransId="{2FE1D388-35D3-4F82-B3C0-3150C09E7C13}" sibTransId="{108AE0E1-3FBD-461D-B557-0450C674393B}"/>
    <dgm:cxn modelId="{49A1B399-68FD-4EFA-996A-9CA2A87CAF65}" srcId="{61A5C43A-D28A-4C40-81B4-30995A8E8451}" destId="{4507162E-E04C-4181-9F22-9D6C5E88B188}" srcOrd="0" destOrd="0" parTransId="{7875CAF3-DD56-46B1-B7E6-3F99F0384871}" sibTransId="{1A09CAC5-A421-470D-AC93-1616F0141C8C}"/>
    <dgm:cxn modelId="{3E70FEB8-8E46-AB4F-8A5F-1423B88F2D45}" type="presOf" srcId="{61A5C43A-D28A-4C40-81B4-30995A8E8451}" destId="{E41A4303-EBB9-8B4F-98B9-6060A17E6E86}" srcOrd="0" destOrd="0" presId="urn:microsoft.com/office/officeart/2005/8/layout/vList2#1"/>
    <dgm:cxn modelId="{3528FCFE-106B-6A47-B97E-9AA9B5DB41FD}" type="presOf" srcId="{4507162E-E04C-4181-9F22-9D6C5E88B188}" destId="{224C3668-3442-1049-A178-902F9074A7B7}" srcOrd="0" destOrd="0" presId="urn:microsoft.com/office/officeart/2005/8/layout/vList2#1"/>
    <dgm:cxn modelId="{82803D78-3FB9-DE4D-8D06-F04D5C8D8349}" type="presParOf" srcId="{E41A4303-EBB9-8B4F-98B9-6060A17E6E86}" destId="{224C3668-3442-1049-A178-902F9074A7B7}" srcOrd="0" destOrd="0" presId="urn:microsoft.com/office/officeart/2005/8/layout/vList2#1"/>
    <dgm:cxn modelId="{774F4D37-4785-084B-BF7D-70F84FFFE4C7}" type="presParOf" srcId="{E41A4303-EBB9-8B4F-98B9-6060A17E6E86}" destId="{21254F51-A93D-2946-8B0D-EC770D171D9A}" srcOrd="1" destOrd="0" presId="urn:microsoft.com/office/officeart/2005/8/layout/vList2#1"/>
    <dgm:cxn modelId="{91C0E71B-BD5D-064F-A3DA-B013E2D89810}" type="presParOf" srcId="{E41A4303-EBB9-8B4F-98B9-6060A17E6E86}" destId="{202DE071-23A9-2547-A4C9-8F148C0E78C1}" srcOrd="2" destOrd="0" presId="urn:microsoft.com/office/officeart/2005/8/layout/vList2#1"/>
    <dgm:cxn modelId="{73AE0BBA-CC2C-CF4D-B137-8AEE09068EAB}" type="presParOf" srcId="{E41A4303-EBB9-8B4F-98B9-6060A17E6E86}" destId="{5CE617A5-EAE2-364B-9195-B51D243C273A}" srcOrd="3" destOrd="0" presId="urn:microsoft.com/office/officeart/2005/8/layout/vList2#1"/>
    <dgm:cxn modelId="{07407A25-E3B3-FD42-857F-877AE7AB5900}" type="presParOf" srcId="{E41A4303-EBB9-8B4F-98B9-6060A17E6E86}" destId="{AC54011B-408A-3A44-87E5-A5080A733128}" srcOrd="4" destOrd="0" presId="urn:microsoft.com/office/officeart/2005/8/layout/vList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76B7F4-F5A4-461E-A71C-6D6F4C4ADDD5}" type="doc">
      <dgm:prSet loTypeId="urn:microsoft.com/office/officeart/2005/8/layout/vList2#1" loCatId="list" qsTypeId="urn:microsoft.com/office/officeart/2005/8/quickstyle/simple1" qsCatId="simple" csTypeId="urn:microsoft.com/office/officeart/2005/8/colors/colorful5" csCatId="colorful" phldr="1"/>
      <dgm:spPr/>
      <dgm:t>
        <a:bodyPr/>
        <a:lstStyle/>
        <a:p>
          <a:endParaRPr lang="en-US"/>
        </a:p>
      </dgm:t>
    </dgm:pt>
    <dgm:pt modelId="{0CC0901B-F5F7-44A6-A49E-E39B631F5C2C}">
      <dgm:prSet/>
      <dgm:spPr/>
      <dgm:t>
        <a:bodyPr/>
        <a:lstStyle/>
        <a:p>
          <a:r>
            <a:rPr lang="en-US" dirty="0"/>
            <a:t>1. The overall objective of this project is to write a program that will predict the disease based on information or symptoms entered in the system .</a:t>
          </a:r>
        </a:p>
      </dgm:t>
    </dgm:pt>
    <dgm:pt modelId="{5176E30B-4184-44AC-99F4-F9263AA8C26A}" cxnId="{0503842A-B162-44BF-9878-4FE7A28079E5}" type="parTrans">
      <dgm:prSet/>
      <dgm:spPr/>
      <dgm:t>
        <a:bodyPr/>
        <a:lstStyle/>
        <a:p>
          <a:endParaRPr lang="en-US"/>
        </a:p>
      </dgm:t>
    </dgm:pt>
    <dgm:pt modelId="{CFDB277F-BB49-45E1-BFF8-E107BA42727C}" cxnId="{0503842A-B162-44BF-9878-4FE7A28079E5}" type="sibTrans">
      <dgm:prSet/>
      <dgm:spPr/>
      <dgm:t>
        <a:bodyPr/>
        <a:lstStyle/>
        <a:p>
          <a:endParaRPr lang="en-US"/>
        </a:p>
      </dgm:t>
    </dgm:pt>
    <dgm:pt modelId="{1A4A6428-02E4-405C-80D6-B03B8CAB017D}">
      <dgm:prSet/>
      <dgm:spPr/>
      <dgm:t>
        <a:bodyPr/>
        <a:lstStyle/>
        <a:p>
          <a:r>
            <a:rPr lang="en-US" dirty="0"/>
            <a:t>2. Today, the health industry  plays an important role in curing the diseases of patients, so this is also some kind of help that the health industry tells users, and it is also helpful to go to the hospital or any other clinic when the user does not want to.</a:t>
          </a:r>
        </a:p>
      </dgm:t>
    </dgm:pt>
    <dgm:pt modelId="{D63D93D8-8C37-4319-8ED0-632642B6925E}" cxnId="{51557C5B-395E-42F2-84E2-93681AA96D6A}" type="parTrans">
      <dgm:prSet/>
      <dgm:spPr/>
      <dgm:t>
        <a:bodyPr/>
        <a:lstStyle/>
        <a:p>
          <a:endParaRPr lang="en-US"/>
        </a:p>
      </dgm:t>
    </dgm:pt>
    <dgm:pt modelId="{A7F3C29B-38EA-4D75-A1F7-ECF10682997A}" cxnId="{51557C5B-395E-42F2-84E2-93681AA96D6A}" type="sibTrans">
      <dgm:prSet/>
      <dgm:spPr/>
      <dgm:t>
        <a:bodyPr/>
        <a:lstStyle/>
        <a:p>
          <a:endParaRPr lang="en-US"/>
        </a:p>
      </dgm:t>
    </dgm:pt>
    <dgm:pt modelId="{686CE105-6892-4FD2-9EB7-47AC269F4208}">
      <dgm:prSet/>
      <dgm:spPr/>
      <dgm:t>
        <a:bodyPr/>
        <a:lstStyle/>
        <a:p>
          <a:r>
            <a:rPr lang="en-US" dirty="0"/>
            <a:t>3. According to research, 40% of people ignore common diseases and lead to harmful diseases later on.  The main reason for developing this project is that users can sit at your convenience and check your health. So, this application will be useful for a large population</a:t>
          </a:r>
        </a:p>
      </dgm:t>
    </dgm:pt>
    <dgm:pt modelId="{D6F2BFE1-DE00-4D36-A45D-6976056FC53E}" cxnId="{604C90BA-2F0E-4DBC-A604-4AAD30CBDA2E}" type="parTrans">
      <dgm:prSet/>
      <dgm:spPr/>
      <dgm:t>
        <a:bodyPr/>
        <a:lstStyle/>
        <a:p>
          <a:endParaRPr lang="en-US"/>
        </a:p>
      </dgm:t>
    </dgm:pt>
    <dgm:pt modelId="{7301AFFB-8457-4E2F-8634-DCA64FD17BC7}" cxnId="{604C90BA-2F0E-4DBC-A604-4AAD30CBDA2E}" type="sibTrans">
      <dgm:prSet/>
      <dgm:spPr/>
      <dgm:t>
        <a:bodyPr/>
        <a:lstStyle/>
        <a:p>
          <a:endParaRPr lang="en-US"/>
        </a:p>
      </dgm:t>
    </dgm:pt>
    <dgm:pt modelId="{E67F2F45-3883-A349-9643-0C1B032C4C04}" type="pres">
      <dgm:prSet presAssocID="{9876B7F4-F5A4-461E-A71C-6D6F4C4ADDD5}" presName="linear" presStyleCnt="0">
        <dgm:presLayoutVars>
          <dgm:animLvl val="lvl"/>
          <dgm:resizeHandles val="exact"/>
        </dgm:presLayoutVars>
      </dgm:prSet>
      <dgm:spPr/>
    </dgm:pt>
    <dgm:pt modelId="{78B032AC-4558-B341-9D55-CF5670116D79}" type="pres">
      <dgm:prSet presAssocID="{0CC0901B-F5F7-44A6-A49E-E39B631F5C2C}" presName="parentText" presStyleLbl="node1" presStyleIdx="0" presStyleCnt="3">
        <dgm:presLayoutVars>
          <dgm:chMax val="0"/>
          <dgm:bulletEnabled val="1"/>
        </dgm:presLayoutVars>
      </dgm:prSet>
      <dgm:spPr/>
    </dgm:pt>
    <dgm:pt modelId="{FECF4A9F-FB35-A345-B936-60D72AE9FFD6}" type="pres">
      <dgm:prSet presAssocID="{CFDB277F-BB49-45E1-BFF8-E107BA42727C}" presName="spacer" presStyleCnt="0"/>
      <dgm:spPr/>
    </dgm:pt>
    <dgm:pt modelId="{731E71C3-B366-A141-97DA-3908D4E6CE34}" type="pres">
      <dgm:prSet presAssocID="{1A4A6428-02E4-405C-80D6-B03B8CAB017D}" presName="parentText" presStyleLbl="node1" presStyleIdx="1" presStyleCnt="3">
        <dgm:presLayoutVars>
          <dgm:chMax val="0"/>
          <dgm:bulletEnabled val="1"/>
        </dgm:presLayoutVars>
      </dgm:prSet>
      <dgm:spPr/>
    </dgm:pt>
    <dgm:pt modelId="{EABC70BF-3BE8-BE4A-A665-3DB63A91BF81}" type="pres">
      <dgm:prSet presAssocID="{A7F3C29B-38EA-4D75-A1F7-ECF10682997A}" presName="spacer" presStyleCnt="0"/>
      <dgm:spPr/>
    </dgm:pt>
    <dgm:pt modelId="{1C2A3D43-7BAA-E14E-A31C-3DD691B39235}" type="pres">
      <dgm:prSet presAssocID="{686CE105-6892-4FD2-9EB7-47AC269F4208}" presName="parentText" presStyleLbl="node1" presStyleIdx="2" presStyleCnt="3">
        <dgm:presLayoutVars>
          <dgm:chMax val="0"/>
          <dgm:bulletEnabled val="1"/>
        </dgm:presLayoutVars>
      </dgm:prSet>
      <dgm:spPr/>
    </dgm:pt>
  </dgm:ptLst>
  <dgm:cxnLst>
    <dgm:cxn modelId="{0503842A-B162-44BF-9878-4FE7A28079E5}" srcId="{9876B7F4-F5A4-461E-A71C-6D6F4C4ADDD5}" destId="{0CC0901B-F5F7-44A6-A49E-E39B631F5C2C}" srcOrd="0" destOrd="0" parTransId="{5176E30B-4184-44AC-99F4-F9263AA8C26A}" sibTransId="{CFDB277F-BB49-45E1-BFF8-E107BA42727C}"/>
    <dgm:cxn modelId="{51557C5B-395E-42F2-84E2-93681AA96D6A}" srcId="{9876B7F4-F5A4-461E-A71C-6D6F4C4ADDD5}" destId="{1A4A6428-02E4-405C-80D6-B03B8CAB017D}" srcOrd="1" destOrd="0" parTransId="{D63D93D8-8C37-4319-8ED0-632642B6925E}" sibTransId="{A7F3C29B-38EA-4D75-A1F7-ECF10682997A}"/>
    <dgm:cxn modelId="{7E324F81-5EB7-1D42-B0FE-B9F242149B6C}" type="presOf" srcId="{9876B7F4-F5A4-461E-A71C-6D6F4C4ADDD5}" destId="{E67F2F45-3883-A349-9643-0C1B032C4C04}" srcOrd="0" destOrd="0" presId="urn:microsoft.com/office/officeart/2005/8/layout/vList2#1"/>
    <dgm:cxn modelId="{941AA784-73AB-FB4F-A717-AE79CDABB929}" type="presOf" srcId="{686CE105-6892-4FD2-9EB7-47AC269F4208}" destId="{1C2A3D43-7BAA-E14E-A31C-3DD691B39235}" srcOrd="0" destOrd="0" presId="urn:microsoft.com/office/officeart/2005/8/layout/vList2#1"/>
    <dgm:cxn modelId="{991E26A0-7FD6-A94E-BCCE-5FB06EC34E21}" type="presOf" srcId="{1A4A6428-02E4-405C-80D6-B03B8CAB017D}" destId="{731E71C3-B366-A141-97DA-3908D4E6CE34}" srcOrd="0" destOrd="0" presId="urn:microsoft.com/office/officeart/2005/8/layout/vList2#1"/>
    <dgm:cxn modelId="{859450B0-7756-E745-B010-BA3F343272C5}" type="presOf" srcId="{0CC0901B-F5F7-44A6-A49E-E39B631F5C2C}" destId="{78B032AC-4558-B341-9D55-CF5670116D79}" srcOrd="0" destOrd="0" presId="urn:microsoft.com/office/officeart/2005/8/layout/vList2#1"/>
    <dgm:cxn modelId="{604C90BA-2F0E-4DBC-A604-4AAD30CBDA2E}" srcId="{9876B7F4-F5A4-461E-A71C-6D6F4C4ADDD5}" destId="{686CE105-6892-4FD2-9EB7-47AC269F4208}" srcOrd="2" destOrd="0" parTransId="{D6F2BFE1-DE00-4D36-A45D-6976056FC53E}" sibTransId="{7301AFFB-8457-4E2F-8634-DCA64FD17BC7}"/>
    <dgm:cxn modelId="{D6F00771-2C96-9047-92A7-FAE68DE12DAB}" type="presParOf" srcId="{E67F2F45-3883-A349-9643-0C1B032C4C04}" destId="{78B032AC-4558-B341-9D55-CF5670116D79}" srcOrd="0" destOrd="0" presId="urn:microsoft.com/office/officeart/2005/8/layout/vList2#1"/>
    <dgm:cxn modelId="{1DDBFD47-DA38-454E-913E-4AC2AF9C0D97}" type="presParOf" srcId="{E67F2F45-3883-A349-9643-0C1B032C4C04}" destId="{FECF4A9F-FB35-A345-B936-60D72AE9FFD6}" srcOrd="1" destOrd="0" presId="urn:microsoft.com/office/officeart/2005/8/layout/vList2#1"/>
    <dgm:cxn modelId="{9960D5F5-A679-9E4A-A51B-45E2AC19A7EB}" type="presParOf" srcId="{E67F2F45-3883-A349-9643-0C1B032C4C04}" destId="{731E71C3-B366-A141-97DA-3908D4E6CE34}" srcOrd="2" destOrd="0" presId="urn:microsoft.com/office/officeart/2005/8/layout/vList2#1"/>
    <dgm:cxn modelId="{35FAE1BE-1BCD-324E-A54A-F5FA537F2E13}" type="presParOf" srcId="{E67F2F45-3883-A349-9643-0C1B032C4C04}" destId="{EABC70BF-3BE8-BE4A-A665-3DB63A91BF81}" srcOrd="3" destOrd="0" presId="urn:microsoft.com/office/officeart/2005/8/layout/vList2#1"/>
    <dgm:cxn modelId="{72D68FA8-CEB9-9948-B52E-2BCF8B375DE6}" type="presParOf" srcId="{E67F2F45-3883-A349-9643-0C1B032C4C04}" destId="{1C2A3D43-7BAA-E14E-A31C-3DD691B39235}" srcOrd="4" destOrd="0" presId="urn:microsoft.com/office/officeart/2005/8/layout/vList2#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151563" cy="5276850"/>
        <a:chOff x="0" y="0"/>
        <a:chExt cx="6151563" cy="5276850"/>
      </a:xfrm>
    </dsp:grpSpPr>
    <dsp:sp modelId="{743CB2C8-3E6E-214D-A5C4-01DB4079E75D}">
      <dsp:nvSpPr>
        <dsp:cNvPr id="3" name="Straight Connector 2"/>
        <dsp:cNvSpPr/>
      </dsp:nvSpPr>
      <dsp:spPr bwMode="white">
        <a:xfrm>
          <a:off x="0" y="0"/>
          <a:ext cx="6151563" cy="0"/>
        </a:xfrm>
        <a:prstGeom prst="line">
          <a:avLst/>
        </a:prstGeom>
      </dsp:spPr>
      <dsp:style>
        <a:lnRef idx="2">
          <a:schemeClr val="accent2"/>
        </a:lnRef>
        <a:fillRef idx="1">
          <a:schemeClr val="accent2"/>
        </a:fillRef>
        <a:effectRef idx="0">
          <a:scrgbClr r="0" g="0" b="0"/>
        </a:effectRef>
        <a:fontRef idx="minor">
          <a:schemeClr val="lt1"/>
        </a:fontRef>
      </dsp:style>
      <dsp:txXfrm>
        <a:off x="0" y="0"/>
        <a:ext cx="6151563" cy="0"/>
      </dsp:txXfrm>
    </dsp:sp>
    <dsp:sp modelId="{226E8054-254C-F549-808B-B815BA32D032}">
      <dsp:nvSpPr>
        <dsp:cNvPr id="4" name="Rectangles 3"/>
        <dsp:cNvSpPr/>
      </dsp:nvSpPr>
      <dsp:spPr bwMode="white">
        <a:xfrm>
          <a:off x="0" y="0"/>
          <a:ext cx="6151563" cy="586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solidFill>
                <a:schemeClr val="tx1"/>
              </a:solidFill>
            </a:rPr>
            <a:t>Project overview</a:t>
          </a:r>
          <a:endParaRPr>
            <a:solidFill>
              <a:schemeClr val="tx1"/>
            </a:solidFill>
          </a:endParaRPr>
        </a:p>
      </dsp:txBody>
      <dsp:txXfrm>
        <a:off x="0" y="0"/>
        <a:ext cx="6151563" cy="586317"/>
      </dsp:txXfrm>
    </dsp:sp>
    <dsp:sp modelId="{AB473B84-AA9D-EC42-9D10-B43D108896D4}">
      <dsp:nvSpPr>
        <dsp:cNvPr id="5" name="Straight Connector 4"/>
        <dsp:cNvSpPr/>
      </dsp:nvSpPr>
      <dsp:spPr bwMode="white">
        <a:xfrm>
          <a:off x="0" y="586317"/>
          <a:ext cx="6151563" cy="0"/>
        </a:xfrm>
        <a:prstGeom prst="line">
          <a:avLst/>
        </a:prstGeom>
      </dsp:spPr>
      <dsp:style>
        <a:lnRef idx="2">
          <a:schemeClr val="accent3"/>
        </a:lnRef>
        <a:fillRef idx="1">
          <a:schemeClr val="accent3"/>
        </a:fillRef>
        <a:effectRef idx="0">
          <a:scrgbClr r="0" g="0" b="0"/>
        </a:effectRef>
        <a:fontRef idx="minor">
          <a:schemeClr val="lt1"/>
        </a:fontRef>
      </dsp:style>
      <dsp:txXfrm>
        <a:off x="0" y="586317"/>
        <a:ext cx="6151563" cy="0"/>
      </dsp:txXfrm>
    </dsp:sp>
    <dsp:sp modelId="{A9EC4B0C-556E-704D-A0B7-AE3ADA1ECACF}">
      <dsp:nvSpPr>
        <dsp:cNvPr id="6" name="Rectangles 5"/>
        <dsp:cNvSpPr/>
      </dsp:nvSpPr>
      <dsp:spPr bwMode="white">
        <a:xfrm>
          <a:off x="0" y="586317"/>
          <a:ext cx="6151563" cy="586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solidFill>
                <a:schemeClr val="tx1"/>
              </a:solidFill>
            </a:rPr>
            <a:t>Project Objectives</a:t>
          </a:r>
          <a:endParaRPr>
            <a:solidFill>
              <a:schemeClr val="tx1"/>
            </a:solidFill>
          </a:endParaRPr>
        </a:p>
      </dsp:txBody>
      <dsp:txXfrm>
        <a:off x="0" y="586317"/>
        <a:ext cx="6151563" cy="586317"/>
      </dsp:txXfrm>
    </dsp:sp>
    <dsp:sp modelId="{44BA416D-3E12-E643-940E-1DE1CCFB8570}">
      <dsp:nvSpPr>
        <dsp:cNvPr id="7" name="Straight Connector 6"/>
        <dsp:cNvSpPr/>
      </dsp:nvSpPr>
      <dsp:spPr bwMode="white">
        <a:xfrm>
          <a:off x="0" y="1172633"/>
          <a:ext cx="6151563" cy="0"/>
        </a:xfrm>
        <a:prstGeom prst="line">
          <a:avLst/>
        </a:prstGeom>
      </dsp:spPr>
      <dsp:style>
        <a:lnRef idx="2">
          <a:schemeClr val="accent4"/>
        </a:lnRef>
        <a:fillRef idx="1">
          <a:schemeClr val="accent4"/>
        </a:fillRef>
        <a:effectRef idx="0">
          <a:scrgbClr r="0" g="0" b="0"/>
        </a:effectRef>
        <a:fontRef idx="minor">
          <a:schemeClr val="lt1"/>
        </a:fontRef>
      </dsp:style>
      <dsp:txXfrm>
        <a:off x="0" y="1172633"/>
        <a:ext cx="6151563" cy="0"/>
      </dsp:txXfrm>
    </dsp:sp>
    <dsp:sp modelId="{795B918E-E0D5-A547-99B7-430322E42C30}">
      <dsp:nvSpPr>
        <dsp:cNvPr id="8" name="Rectangles 7"/>
        <dsp:cNvSpPr/>
      </dsp:nvSpPr>
      <dsp:spPr bwMode="white">
        <a:xfrm>
          <a:off x="0" y="1172633"/>
          <a:ext cx="6151563" cy="586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solidFill>
                <a:schemeClr val="tx1"/>
              </a:solidFill>
            </a:rPr>
            <a:t>System description</a:t>
          </a:r>
          <a:endParaRPr>
            <a:solidFill>
              <a:schemeClr val="tx1"/>
            </a:solidFill>
          </a:endParaRPr>
        </a:p>
      </dsp:txBody>
      <dsp:txXfrm>
        <a:off x="0" y="1172633"/>
        <a:ext cx="6151563" cy="586317"/>
      </dsp:txXfrm>
    </dsp:sp>
    <dsp:sp modelId="{7A5DC0BA-4A92-4E4F-A3EE-0AE57339BECE}">
      <dsp:nvSpPr>
        <dsp:cNvPr id="9" name="Straight Connector 8"/>
        <dsp:cNvSpPr/>
      </dsp:nvSpPr>
      <dsp:spPr bwMode="white">
        <a:xfrm>
          <a:off x="0" y="1758950"/>
          <a:ext cx="6151563" cy="0"/>
        </a:xfrm>
        <a:prstGeom prst="line">
          <a:avLst/>
        </a:prstGeom>
      </dsp:spPr>
      <dsp:style>
        <a:lnRef idx="2">
          <a:schemeClr val="accent5"/>
        </a:lnRef>
        <a:fillRef idx="1">
          <a:schemeClr val="accent5"/>
        </a:fillRef>
        <a:effectRef idx="0">
          <a:scrgbClr r="0" g="0" b="0"/>
        </a:effectRef>
        <a:fontRef idx="minor">
          <a:schemeClr val="lt1"/>
        </a:fontRef>
      </dsp:style>
      <dsp:txXfrm>
        <a:off x="0" y="1758950"/>
        <a:ext cx="6151563" cy="0"/>
      </dsp:txXfrm>
    </dsp:sp>
    <dsp:sp modelId="{433BFE51-C36A-924A-B20A-75D160EB284C}">
      <dsp:nvSpPr>
        <dsp:cNvPr id="10" name="Rectangles 9"/>
        <dsp:cNvSpPr/>
      </dsp:nvSpPr>
      <dsp:spPr bwMode="white">
        <a:xfrm>
          <a:off x="0" y="1758950"/>
          <a:ext cx="6151563" cy="586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solidFill>
                <a:schemeClr val="tx1"/>
              </a:solidFill>
            </a:rPr>
            <a:t>Implementation details</a:t>
          </a:r>
          <a:endParaRPr>
            <a:solidFill>
              <a:schemeClr val="tx1"/>
            </a:solidFill>
          </a:endParaRPr>
        </a:p>
      </dsp:txBody>
      <dsp:txXfrm>
        <a:off x="0" y="1758950"/>
        <a:ext cx="6151563" cy="586317"/>
      </dsp:txXfrm>
    </dsp:sp>
    <dsp:sp modelId="{2E9BE879-CC80-BD4E-A2D4-EC5DE64A90C8}">
      <dsp:nvSpPr>
        <dsp:cNvPr id="11" name="Straight Connector 10"/>
        <dsp:cNvSpPr/>
      </dsp:nvSpPr>
      <dsp:spPr bwMode="white">
        <a:xfrm>
          <a:off x="0" y="2345267"/>
          <a:ext cx="6151563" cy="0"/>
        </a:xfrm>
        <a:prstGeom prst="line">
          <a:avLst/>
        </a:prstGeom>
      </dsp:spPr>
      <dsp:style>
        <a:lnRef idx="2">
          <a:schemeClr val="accent6"/>
        </a:lnRef>
        <a:fillRef idx="1">
          <a:schemeClr val="accent6"/>
        </a:fillRef>
        <a:effectRef idx="0">
          <a:scrgbClr r="0" g="0" b="0"/>
        </a:effectRef>
        <a:fontRef idx="minor">
          <a:schemeClr val="lt1"/>
        </a:fontRef>
      </dsp:style>
      <dsp:txXfrm>
        <a:off x="0" y="2345267"/>
        <a:ext cx="6151563" cy="0"/>
      </dsp:txXfrm>
    </dsp:sp>
    <dsp:sp modelId="{EE1494F1-5ADB-4F43-B79C-C4270F8C49C2}">
      <dsp:nvSpPr>
        <dsp:cNvPr id="12" name="Rectangles 11"/>
        <dsp:cNvSpPr/>
      </dsp:nvSpPr>
      <dsp:spPr bwMode="white">
        <a:xfrm>
          <a:off x="0" y="2345267"/>
          <a:ext cx="6151563" cy="586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solidFill>
                <a:schemeClr val="tx1"/>
              </a:solidFill>
            </a:rPr>
            <a:t>Methodology</a:t>
          </a:r>
          <a:endParaRPr>
            <a:solidFill>
              <a:schemeClr val="tx1"/>
            </a:solidFill>
          </a:endParaRPr>
        </a:p>
      </dsp:txBody>
      <dsp:txXfrm>
        <a:off x="0" y="2345267"/>
        <a:ext cx="6151563" cy="586317"/>
      </dsp:txXfrm>
    </dsp:sp>
    <dsp:sp modelId="{FFAC3F4B-2F3C-664F-BB7D-1D84A01AC57D}">
      <dsp:nvSpPr>
        <dsp:cNvPr id="13" name="Straight Connector 12"/>
        <dsp:cNvSpPr/>
      </dsp:nvSpPr>
      <dsp:spPr bwMode="white">
        <a:xfrm>
          <a:off x="0" y="2931583"/>
          <a:ext cx="6151563" cy="0"/>
        </a:xfrm>
        <a:prstGeom prst="line">
          <a:avLst/>
        </a:prstGeom>
      </dsp:spPr>
      <dsp:style>
        <a:lnRef idx="2">
          <a:schemeClr val="accent2"/>
        </a:lnRef>
        <a:fillRef idx="1">
          <a:schemeClr val="accent2"/>
        </a:fillRef>
        <a:effectRef idx="0">
          <a:scrgbClr r="0" g="0" b="0"/>
        </a:effectRef>
        <a:fontRef idx="minor">
          <a:schemeClr val="lt1"/>
        </a:fontRef>
      </dsp:style>
      <dsp:txXfrm>
        <a:off x="0" y="2931583"/>
        <a:ext cx="6151563" cy="0"/>
      </dsp:txXfrm>
    </dsp:sp>
    <dsp:sp modelId="{828E00FE-0704-274E-83F2-35E60180464B}">
      <dsp:nvSpPr>
        <dsp:cNvPr id="14" name="Rectangles 13"/>
        <dsp:cNvSpPr/>
      </dsp:nvSpPr>
      <dsp:spPr bwMode="white">
        <a:xfrm>
          <a:off x="0" y="2931583"/>
          <a:ext cx="6151563" cy="586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solidFill>
                <a:schemeClr val="tx1"/>
              </a:solidFill>
            </a:rPr>
            <a:t>State Chart Diagram</a:t>
          </a:r>
          <a:endParaRPr>
            <a:solidFill>
              <a:schemeClr val="tx1"/>
            </a:solidFill>
          </a:endParaRPr>
        </a:p>
      </dsp:txBody>
      <dsp:txXfrm>
        <a:off x="0" y="2931583"/>
        <a:ext cx="6151563" cy="586317"/>
      </dsp:txXfrm>
    </dsp:sp>
    <dsp:sp modelId="{44E33303-8876-FD4C-A0D7-D31B420FC8F6}">
      <dsp:nvSpPr>
        <dsp:cNvPr id="15" name="Straight Connector 14"/>
        <dsp:cNvSpPr/>
      </dsp:nvSpPr>
      <dsp:spPr bwMode="white">
        <a:xfrm>
          <a:off x="0" y="3517900"/>
          <a:ext cx="6151563" cy="0"/>
        </a:xfrm>
        <a:prstGeom prst="line">
          <a:avLst/>
        </a:prstGeom>
      </dsp:spPr>
      <dsp:style>
        <a:lnRef idx="2">
          <a:schemeClr val="accent3"/>
        </a:lnRef>
        <a:fillRef idx="1">
          <a:schemeClr val="accent3"/>
        </a:fillRef>
        <a:effectRef idx="0">
          <a:scrgbClr r="0" g="0" b="0"/>
        </a:effectRef>
        <a:fontRef idx="minor">
          <a:schemeClr val="lt1"/>
        </a:fontRef>
      </dsp:style>
      <dsp:txXfrm>
        <a:off x="0" y="3517900"/>
        <a:ext cx="6151563" cy="0"/>
      </dsp:txXfrm>
    </dsp:sp>
    <dsp:sp modelId="{2E530E57-66DA-B546-81D0-BC79F40DD856}">
      <dsp:nvSpPr>
        <dsp:cNvPr id="16" name="Rectangles 15"/>
        <dsp:cNvSpPr/>
      </dsp:nvSpPr>
      <dsp:spPr bwMode="white">
        <a:xfrm>
          <a:off x="0" y="3517900"/>
          <a:ext cx="6151563" cy="586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solidFill>
                <a:schemeClr val="tx1"/>
              </a:solidFill>
            </a:rPr>
            <a:t>Data Flow Diagram</a:t>
          </a:r>
          <a:endParaRPr>
            <a:solidFill>
              <a:schemeClr val="tx1"/>
            </a:solidFill>
          </a:endParaRPr>
        </a:p>
      </dsp:txBody>
      <dsp:txXfrm>
        <a:off x="0" y="3517900"/>
        <a:ext cx="6151563" cy="586317"/>
      </dsp:txXfrm>
    </dsp:sp>
    <dsp:sp modelId="{711CE294-F329-BF44-94CC-32C094ED977E}">
      <dsp:nvSpPr>
        <dsp:cNvPr id="17" name="Straight Connector 16"/>
        <dsp:cNvSpPr/>
      </dsp:nvSpPr>
      <dsp:spPr bwMode="white">
        <a:xfrm>
          <a:off x="0" y="4104217"/>
          <a:ext cx="6151563" cy="0"/>
        </a:xfrm>
        <a:prstGeom prst="line">
          <a:avLst/>
        </a:prstGeom>
      </dsp:spPr>
      <dsp:style>
        <a:lnRef idx="2">
          <a:schemeClr val="accent4"/>
        </a:lnRef>
        <a:fillRef idx="1">
          <a:schemeClr val="accent4"/>
        </a:fillRef>
        <a:effectRef idx="0">
          <a:scrgbClr r="0" g="0" b="0"/>
        </a:effectRef>
        <a:fontRef idx="minor">
          <a:schemeClr val="lt1"/>
        </a:fontRef>
      </dsp:style>
      <dsp:txXfrm>
        <a:off x="0" y="4104217"/>
        <a:ext cx="6151563" cy="0"/>
      </dsp:txXfrm>
    </dsp:sp>
    <dsp:sp modelId="{CA1DD577-941D-A349-AC68-6971A322A633}">
      <dsp:nvSpPr>
        <dsp:cNvPr id="18" name="Rectangles 17"/>
        <dsp:cNvSpPr/>
      </dsp:nvSpPr>
      <dsp:spPr bwMode="white">
        <a:xfrm>
          <a:off x="0" y="4104217"/>
          <a:ext cx="6151563" cy="586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u="none" dirty="0">
              <a:solidFill>
                <a:schemeClr val="tx1"/>
              </a:solidFill>
            </a:rPr>
            <a:t>Work load </a:t>
          </a:r>
          <a:endParaRPr>
            <a:solidFill>
              <a:schemeClr val="tx1"/>
            </a:solidFill>
          </a:endParaRPr>
        </a:p>
      </dsp:txBody>
      <dsp:txXfrm>
        <a:off x="0" y="4104217"/>
        <a:ext cx="6151563" cy="586317"/>
      </dsp:txXfrm>
    </dsp:sp>
    <dsp:sp modelId="{FE35D2FA-7285-AA4E-818B-90F5BD14F93D}">
      <dsp:nvSpPr>
        <dsp:cNvPr id="19" name="Straight Connector 18"/>
        <dsp:cNvSpPr/>
      </dsp:nvSpPr>
      <dsp:spPr bwMode="white">
        <a:xfrm>
          <a:off x="0" y="4690533"/>
          <a:ext cx="6151563" cy="0"/>
        </a:xfrm>
        <a:prstGeom prst="line">
          <a:avLst/>
        </a:prstGeom>
      </dsp:spPr>
      <dsp:style>
        <a:lnRef idx="2">
          <a:schemeClr val="accent5"/>
        </a:lnRef>
        <a:fillRef idx="1">
          <a:schemeClr val="accent5"/>
        </a:fillRef>
        <a:effectRef idx="0">
          <a:scrgbClr r="0" g="0" b="0"/>
        </a:effectRef>
        <a:fontRef idx="minor">
          <a:schemeClr val="lt1"/>
        </a:fontRef>
      </dsp:style>
      <dsp:txXfrm>
        <a:off x="0" y="4690533"/>
        <a:ext cx="6151563" cy="0"/>
      </dsp:txXfrm>
    </dsp:sp>
    <dsp:sp modelId="{07C28F3A-4B64-2D42-BE55-E4217E9D3D15}">
      <dsp:nvSpPr>
        <dsp:cNvPr id="20" name="Rectangles 19"/>
        <dsp:cNvSpPr/>
      </dsp:nvSpPr>
      <dsp:spPr bwMode="white">
        <a:xfrm>
          <a:off x="0" y="4690533"/>
          <a:ext cx="6151563" cy="58631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solidFill>
                <a:schemeClr val="tx1"/>
              </a:solidFill>
            </a:rPr>
            <a:t>Screenshots</a:t>
          </a:r>
          <a:endParaRPr>
            <a:solidFill>
              <a:schemeClr val="tx1"/>
            </a:solidFill>
          </a:endParaRPr>
        </a:p>
      </dsp:txBody>
      <dsp:txXfrm>
        <a:off x="0" y="4690533"/>
        <a:ext cx="6151563" cy="586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598046" cy="3907295"/>
        <a:chOff x="0" y="0"/>
        <a:chExt cx="10598046" cy="3907295"/>
      </a:xfrm>
    </dsp:grpSpPr>
    <dsp:sp modelId="{224C3668-3442-1049-A178-902F9074A7B7}">
      <dsp:nvSpPr>
        <dsp:cNvPr id="3" name="Rounded Rectangle 2"/>
        <dsp:cNvSpPr/>
      </dsp:nvSpPr>
      <dsp:spPr bwMode="white">
        <a:xfrm>
          <a:off x="0" y="180707"/>
          <a:ext cx="10598046" cy="1153160"/>
        </a:xfrm>
        <a:prstGeom prst="roundRect">
          <a:avLst/>
        </a:prstGeom>
      </dsp:spPr>
      <dsp:style>
        <a:lnRef idx="2">
          <a:schemeClr val="lt2"/>
        </a:lnRef>
        <a:fillRef idx="1">
          <a:schemeClr val="dk2"/>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dirty="0">
              <a:sym typeface="Wingdings" panose="05000000000000000000" pitchFamily="2" charset="2"/>
            </a:rPr>
            <a:t> </a:t>
          </a:r>
          <a:r>
            <a:rPr lang="en-US" dirty="0"/>
            <a:t>Disease prediction using machine learning is a system that predicts diseases based on information provided by users. It also predicts the patient's or user's illness based on information  or symptoms entered into the system and provides accurate results based on this information , If  the patient is not very serious and the user only wants to know the type of disease, that they have already experienced .</a:t>
          </a:r>
        </a:p>
      </dsp:txBody>
      <dsp:txXfrm>
        <a:off x="0" y="180707"/>
        <a:ext cx="10598046" cy="1153160"/>
      </dsp:txXfrm>
    </dsp:sp>
    <dsp:sp modelId="{202DE071-23A9-2547-A4C9-8F148C0E78C1}">
      <dsp:nvSpPr>
        <dsp:cNvPr id="4" name="Rounded Rectangle 3"/>
        <dsp:cNvSpPr/>
      </dsp:nvSpPr>
      <dsp:spPr bwMode="white">
        <a:xfrm>
          <a:off x="0" y="1377067"/>
          <a:ext cx="10598046" cy="1153160"/>
        </a:xfrm>
        <a:prstGeom prst="roundRect">
          <a:avLst/>
        </a:prstGeom>
      </dsp:spPr>
      <dsp:style>
        <a:lnRef idx="2">
          <a:schemeClr val="lt2"/>
        </a:lnRef>
        <a:fillRef idx="1">
          <a:schemeClr val="dk2"/>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dirty="0">
              <a:sym typeface="Wingdings" panose="05000000000000000000" pitchFamily="2" charset="2"/>
            </a:rPr>
            <a:t></a:t>
          </a:r>
          <a:r>
            <a:rPr lang="en-US" dirty="0"/>
            <a:t> It is a system that provides users with precautionary tips and measures to maintain the user's health  and provides a way to use this prediction to find diseases .</a:t>
          </a:r>
        </a:p>
      </dsp:txBody>
      <dsp:txXfrm>
        <a:off x="0" y="1377067"/>
        <a:ext cx="10598046" cy="1153160"/>
      </dsp:txXfrm>
    </dsp:sp>
    <dsp:sp modelId="{AC54011B-408A-3A44-87E5-A5080A733128}">
      <dsp:nvSpPr>
        <dsp:cNvPr id="5" name="Rounded Rectangle 4"/>
        <dsp:cNvSpPr/>
      </dsp:nvSpPr>
      <dsp:spPr bwMode="white">
        <a:xfrm>
          <a:off x="0" y="2573427"/>
          <a:ext cx="10598046" cy="1153160"/>
        </a:xfrm>
        <a:prstGeom prst="roundRect">
          <a:avLst/>
        </a:prstGeom>
      </dsp:spPr>
      <dsp:style>
        <a:lnRef idx="2">
          <a:schemeClr val="lt2"/>
        </a:lnRef>
        <a:fillRef idx="1">
          <a:schemeClr val="dk2"/>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dirty="0">
              <a:sym typeface="Wingdings" panose="05000000000000000000" pitchFamily="2" charset="2"/>
            </a:rPr>
            <a:t></a:t>
          </a:r>
          <a:r>
            <a:rPr lang="en-US" dirty="0"/>
            <a:t> So just by entering the symptoms and all other useful information, the user can know the disease he is suffering from, and *the health industry can also benefit by asking the system about the user's symptoms and logging into the system.*</a:t>
          </a:r>
        </a:p>
      </dsp:txBody>
      <dsp:txXfrm>
        <a:off x="0" y="2573427"/>
        <a:ext cx="10598046" cy="1153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246081" cy="4028606"/>
        <a:chOff x="0" y="0"/>
        <a:chExt cx="5246081" cy="4028606"/>
      </a:xfrm>
    </dsp:grpSpPr>
    <dsp:sp modelId="{78B032AC-4558-B341-9D55-CF5670116D79}">
      <dsp:nvSpPr>
        <dsp:cNvPr id="3" name="Rounded Rectangle 2"/>
        <dsp:cNvSpPr/>
      </dsp:nvSpPr>
      <dsp:spPr bwMode="white">
        <a:xfrm>
          <a:off x="0" y="4213"/>
          <a:ext cx="5246081" cy="1313180"/>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dirty="0"/>
            <a:t>1. The overall objective of this project is to write a program that will predict the disease based on information or symptoms entered in the system .</a:t>
          </a:r>
        </a:p>
      </dsp:txBody>
      <dsp:txXfrm>
        <a:off x="0" y="4213"/>
        <a:ext cx="5246081" cy="1313180"/>
      </dsp:txXfrm>
    </dsp:sp>
    <dsp:sp modelId="{731E71C3-B366-A141-97DA-3908D4E6CE34}">
      <dsp:nvSpPr>
        <dsp:cNvPr id="4" name="Rounded Rectangle 3"/>
        <dsp:cNvSpPr/>
      </dsp:nvSpPr>
      <dsp:spPr bwMode="white">
        <a:xfrm>
          <a:off x="0" y="1357713"/>
          <a:ext cx="5246081" cy="1313180"/>
        </a:xfrm>
        <a:prstGeom prst="roundRect">
          <a:avLst/>
        </a:prstGeom>
      </dsp:spPr>
      <dsp:style>
        <a:lnRef idx="2">
          <a:schemeClr val="lt1"/>
        </a:lnRef>
        <a:fillRef idx="1">
          <a:schemeClr val="accent5">
            <a:hueOff val="-10650000"/>
            <a:satOff val="6078"/>
            <a:lumOff val="-5097"/>
            <a:alpha val="100000"/>
          </a:schemeClr>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dirty="0"/>
            <a:t>2. Today, the health industry  plays an important role in curing the diseases of patients, so this is also some kind of help that the health industry tells users, and it is also helpful to go to the hospital or any other clinic when the user does not want to.</a:t>
          </a:r>
        </a:p>
      </dsp:txBody>
      <dsp:txXfrm>
        <a:off x="0" y="1357713"/>
        <a:ext cx="5246081" cy="1313180"/>
      </dsp:txXfrm>
    </dsp:sp>
    <dsp:sp modelId="{1C2A3D43-7BAA-E14E-A31C-3DD691B39235}">
      <dsp:nvSpPr>
        <dsp:cNvPr id="5" name="Rounded Rectangle 4"/>
        <dsp:cNvSpPr/>
      </dsp:nvSpPr>
      <dsp:spPr bwMode="white">
        <a:xfrm>
          <a:off x="0" y="2711213"/>
          <a:ext cx="5246081" cy="1313180"/>
        </a:xfrm>
        <a:prstGeom prst="roundRect">
          <a:avLst/>
        </a:prstGeom>
      </dsp:spPr>
      <dsp:style>
        <a:lnRef idx="2">
          <a:schemeClr val="lt1"/>
        </a:lnRef>
        <a:fillRef idx="1">
          <a:schemeClr val="accent5">
            <a:hueOff val="-21300000"/>
            <a:satOff val="12157"/>
            <a:lumOff val="-10195"/>
            <a:alpha val="100000"/>
          </a:schemeClr>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dirty="0"/>
            <a:t>3. According to research, 40% of people ignore common diseases and lead to harmful diseases later on.  The main reason for developing this project is that users can sit at your convenience and check your health. So, this application will be useful for a large population</a:t>
          </a:r>
        </a:p>
      </dsp:txBody>
      <dsp:txXfrm>
        <a:off x="0" y="2711213"/>
        <a:ext cx="5246081" cy="13131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a:xfrm>
            <a:off x="8593667" y="6272784"/>
            <a:ext cx="2644309" cy="365125"/>
          </a:xfrm>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
        <p:nvSpPr>
          <p:cNvPr id="6" name="Title 5"/>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2A54C80-263E-416B-A8E0-580EDEADCBD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519954A3-9DFD-4C44-94BA-B95130A3BA1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microsoft.com/office/2007/relationships/hdphoto" Target="../media/image4.wdp"/><Relationship Id="rId12" Type="http://schemas.openxmlformats.org/officeDocument/2006/relationships/image" Target="../media/image5.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hdphoto" Target="../media/image2.wdp"/><Relationship Id="rId6" Type="http://schemas.openxmlformats.org/officeDocument/2006/relationships/image" Target="../media/image1.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microsoft.com/office/2007/relationships/diagramDrawing" Target="../diagrams/drawing3.xml"/><Relationship Id="rId8" Type="http://schemas.openxmlformats.org/officeDocument/2006/relationships/diagramColors" Target="../diagrams/colors3.xml"/><Relationship Id="rId7" Type="http://schemas.openxmlformats.org/officeDocument/2006/relationships/diagramQuickStyle" Target="../diagrams/quickStyle3.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image4.wdp"/><Relationship Id="rId3" Type="http://schemas.openxmlformats.org/officeDocument/2006/relationships/image" Target="../media/image5.png"/><Relationship Id="rId2" Type="http://schemas.microsoft.com/office/2007/relationships/hdphoto" Target="../media/image2.wdp"/><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837143" y="800024"/>
            <a:ext cx="7729728" cy="849170"/>
          </a:xfrm>
        </p:spPr>
        <p:txBody>
          <a:bodyPr>
            <a:normAutofit fontScale="90000"/>
          </a:bodyPr>
          <a:lstStyle/>
          <a:p>
            <a:r>
              <a:rPr lang="en-US" dirty="0">
                <a:latin typeface="Times New Roman" panose="02020603050405020304" pitchFamily="18" charset="0"/>
                <a:cs typeface="Times New Roman" panose="02020603050405020304" pitchFamily="18" charset="0"/>
              </a:rPr>
              <a:t>PROJECT PHASE-3 PRESENTATION</a:t>
            </a:r>
            <a:br>
              <a:rPr lang="en-US" dirty="0"/>
            </a:br>
            <a:endParaRPr lang="en-US" dirty="0"/>
          </a:p>
        </p:txBody>
      </p:sp>
      <p:sp>
        <p:nvSpPr>
          <p:cNvPr id="3" name="Subtitle 2"/>
          <p:cNvSpPr>
            <a:spLocks noGrp="1"/>
          </p:cNvSpPr>
          <p:nvPr>
            <p:ph idx="1"/>
          </p:nvPr>
        </p:nvSpPr>
        <p:spPr>
          <a:xfrm>
            <a:off x="914400" y="2124284"/>
            <a:ext cx="10032641" cy="3933692"/>
          </a:xfrm>
        </p:spPr>
        <p:txBody>
          <a:bodyPr>
            <a:normAutofit fontScale="85000" lnSpcReduction="20000"/>
          </a:bodyPr>
          <a:lstStyle/>
          <a:p>
            <a:pPr marL="0" indent="0">
              <a:lnSpc>
                <a:spcPct val="150000"/>
              </a:lnSpc>
              <a:buNone/>
            </a:pPr>
            <a:r>
              <a:rPr lang="en-US" sz="3300" b="1" dirty="0">
                <a:latin typeface="Times New Roman" panose="02020603050405020304" pitchFamily="18" charset="0"/>
                <a:cs typeface="Times New Roman" panose="02020603050405020304" pitchFamily="18" charset="0"/>
              </a:rPr>
              <a:t>Project Title: Disease Prediction Using Machine Learning </a:t>
            </a:r>
            <a:endParaRPr lang="en-US" sz="3300" b="1" dirty="0">
              <a:latin typeface="Times New Roman" panose="02020603050405020304" pitchFamily="18" charset="0"/>
              <a:cs typeface="Times New Roman" panose="02020603050405020304" pitchFamily="18" charset="0"/>
            </a:endParaRPr>
          </a:p>
          <a:p>
            <a:pPr marL="0" indent="0">
              <a:lnSpc>
                <a:spcPct val="150000"/>
              </a:lnSpc>
              <a:buNone/>
            </a:pPr>
            <a:endParaRPr lang="en-US" dirty="0"/>
          </a:p>
          <a:p>
            <a:pPr marL="0" indent="0" algn="just">
              <a:lnSpc>
                <a:spcPct val="150000"/>
              </a:lnSpc>
              <a:buNone/>
            </a:pPr>
            <a:r>
              <a:rPr lang="en-US" sz="1600" b="1" dirty="0">
                <a:latin typeface="Times New Roman" panose="02020603050405020304" pitchFamily="18" charset="0"/>
                <a:cs typeface="Times New Roman" panose="02020603050405020304" pitchFamily="18" charset="0"/>
              </a:rPr>
              <a:t>Submitted By:                                                                                                      Submitted To Guide:- </a:t>
            </a:r>
            <a:endParaRPr lang="en-US" sz="1600" b="1" dirty="0">
              <a:latin typeface="Times New Roman" panose="02020603050405020304" pitchFamily="18" charset="0"/>
              <a:cs typeface="Times New Roman" panose="02020603050405020304" pitchFamily="18" charset="0"/>
            </a:endParaRPr>
          </a:p>
          <a:p>
            <a:pPr marL="0" indent="0">
              <a:lnSpc>
                <a:spcPct val="150000"/>
              </a:lnSpc>
              <a:buNone/>
            </a:pPr>
            <a:r>
              <a:rPr lang="en-US" sz="1400" dirty="0">
                <a:latin typeface="Times New Roman" panose="02020603050405020304" pitchFamily="18" charset="0"/>
                <a:cs typeface="Times New Roman" panose="02020603050405020304" pitchFamily="18" charset="0"/>
              </a:rPr>
              <a:t>Harsh </a:t>
            </a:r>
            <a:r>
              <a:rPr lang="en-US" sz="1400" dirty="0" err="1">
                <a:latin typeface="Times New Roman" panose="02020603050405020304" pitchFamily="18" charset="0"/>
                <a:cs typeface="Times New Roman" panose="02020603050405020304" pitchFamily="18" charset="0"/>
              </a:rPr>
              <a:t>Dhonchak</a:t>
            </a:r>
            <a:r>
              <a:rPr lang="en-US" sz="1400" dirty="0">
                <a:latin typeface="Times New Roman" panose="02020603050405020304" pitchFamily="18" charset="0"/>
                <a:cs typeface="Times New Roman" panose="02020603050405020304" pitchFamily="18" charset="0"/>
              </a:rPr>
              <a:t>(190184065)                                                                                                      Dr. Aditya Dev Mishra</a:t>
            </a:r>
            <a:endParaRPr lang="en-US" sz="1400" dirty="0">
              <a:latin typeface="Times New Roman" panose="02020603050405020304" pitchFamily="18" charset="0"/>
              <a:cs typeface="Times New Roman" panose="02020603050405020304" pitchFamily="18" charset="0"/>
            </a:endParaRPr>
          </a:p>
          <a:p>
            <a:pPr marL="0" indent="0">
              <a:lnSpc>
                <a:spcPct val="150000"/>
              </a:lnSpc>
              <a:buNone/>
            </a:pPr>
            <a:r>
              <a:rPr lang="en-US" sz="1400" dirty="0">
                <a:latin typeface="Times New Roman" panose="02020603050405020304" pitchFamily="18" charset="0"/>
                <a:cs typeface="Times New Roman" panose="02020603050405020304" pitchFamily="18" charset="0"/>
              </a:rPr>
              <a:t>Harsh Kumar(190184062)                                                                                                           Assistant Professor </a:t>
            </a:r>
            <a:endParaRPr lang="en-US" sz="1400" dirty="0">
              <a:latin typeface="Times New Roman" panose="02020603050405020304" pitchFamily="18" charset="0"/>
              <a:cs typeface="Times New Roman" panose="02020603050405020304" pitchFamily="18" charset="0"/>
            </a:endParaRPr>
          </a:p>
          <a:p>
            <a:pPr marL="0" indent="0">
              <a:lnSpc>
                <a:spcPct val="150000"/>
              </a:lnSpc>
              <a:buNone/>
            </a:pPr>
            <a:r>
              <a:rPr lang="en-US" sz="1400" dirty="0">
                <a:latin typeface="Times New Roman" panose="02020603050405020304" pitchFamily="18" charset="0"/>
                <a:cs typeface="Times New Roman" panose="02020603050405020304" pitchFamily="18" charset="0"/>
              </a:rPr>
              <a:t>Kartikey Dixit(</a:t>
            </a:r>
            <a:r>
              <a:rPr lang="en-US" sz="1400" dirty="0">
                <a:latin typeface="Times New Roman" panose="02020603050405020304" pitchFamily="18" charset="0"/>
                <a:cs typeface="Times New Roman" panose="02020603050405020304" pitchFamily="18" charset="0"/>
                <a:sym typeface="+mn-ea"/>
              </a:rPr>
              <a:t>190184069</a:t>
            </a:r>
            <a:r>
              <a:rPr lang="en-US" sz="1400" dirty="0">
                <a:latin typeface="Times New Roman" panose="02020603050405020304" pitchFamily="18" charset="0"/>
                <a:cs typeface="Times New Roman" panose="02020603050405020304" pitchFamily="18" charset="0"/>
              </a:rPr>
              <a:t>)                                                                                                         School Of Computing</a:t>
            </a:r>
            <a:endParaRPr lang="en-US" sz="1400" dirty="0">
              <a:latin typeface="Times New Roman" panose="02020603050405020304" pitchFamily="18" charset="0"/>
              <a:cs typeface="Times New Roman" panose="02020603050405020304" pitchFamily="18" charset="0"/>
            </a:endParaRPr>
          </a:p>
          <a:p>
            <a:pPr marL="0" indent="0">
              <a:lnSpc>
                <a:spcPct val="150000"/>
              </a:lnSpc>
              <a:buNone/>
            </a:pPr>
            <a:r>
              <a:rPr lang="en-US" sz="1400" dirty="0">
                <a:latin typeface="Times New Roman" panose="02020603050405020304" pitchFamily="18" charset="0"/>
                <a:cs typeface="Times New Roman" panose="02020603050405020304" pitchFamily="18" charset="0"/>
              </a:rPr>
              <a:t>Kanak Agrawal(</a:t>
            </a:r>
            <a:r>
              <a:rPr lang="en-US" sz="1400" dirty="0">
                <a:latin typeface="Times New Roman" panose="02020603050405020304" pitchFamily="18" charset="0"/>
                <a:cs typeface="Times New Roman" panose="02020603050405020304" pitchFamily="18" charset="0"/>
                <a:sym typeface="+mn-ea"/>
              </a:rPr>
              <a:t>190184067</a:t>
            </a:r>
            <a:r>
              <a:rPr lang="en-US"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lnSpc>
                <a:spcPct val="150000"/>
              </a:lnSpc>
              <a:buNone/>
            </a:pPr>
            <a:endParaRPr lang="en-US" sz="1400" dirty="0">
              <a:latin typeface="Times New Roman" panose="02020603050405020304" pitchFamily="18" charset="0"/>
              <a:cs typeface="Times New Roman" panose="02020603050405020304" pitchFamily="18" charset="0"/>
            </a:endParaRPr>
          </a:p>
          <a:p>
            <a:pPr marL="0" indent="0">
              <a:lnSpc>
                <a:spcPct val="150000"/>
              </a:lnSpc>
              <a:buNone/>
            </a:pPr>
            <a:r>
              <a:rPr lang="en-US" sz="1400" b="1" dirty="0" err="1">
                <a:latin typeface="Arial Black" panose="020B0A04020102020204" pitchFamily="34" charset="0"/>
              </a:rPr>
              <a:t>B.Tech</a:t>
            </a:r>
            <a:r>
              <a:rPr lang="en-US" sz="1400" b="1" dirty="0">
                <a:latin typeface="Arial Black" panose="020B0A04020102020204" pitchFamily="34" charset="0"/>
              </a:rPr>
              <a:t>-CSE-AI </a:t>
            </a:r>
            <a:r>
              <a:rPr lang="en-US" sz="1400" b="1" dirty="0" err="1">
                <a:latin typeface="Arial Black" panose="020B0A04020102020204" pitchFamily="34" charset="0"/>
              </a:rPr>
              <a:t>ans</a:t>
            </a:r>
            <a:r>
              <a:rPr lang="en-US" sz="1400" b="1" dirty="0">
                <a:latin typeface="Arial Black" panose="020B0A04020102020204" pitchFamily="34" charset="0"/>
              </a:rPr>
              <a:t> DS-Section-B</a:t>
            </a:r>
            <a:endParaRPr lang="en-US" sz="1400" b="1" dirty="0">
              <a:latin typeface="Arial Black" panose="020B0A04020102020204" pitchFamily="34" charset="0"/>
            </a:endParaRPr>
          </a:p>
          <a:p>
            <a:endParaRPr lang="en-US" dirty="0"/>
          </a:p>
        </p:txBody>
      </p:sp>
      <p:sp>
        <p:nvSpPr>
          <p:cNvPr id="6" name="AutoShape 4" descr="The Python Logo | Python Software Foundation"/>
          <p:cNvSpPr>
            <a:spLocks noChangeAspect="1" noChangeArrowheads="1"/>
          </p:cNvSpPr>
          <p:nvPr/>
        </p:nvSpPr>
        <p:spPr bwMode="auto">
          <a:xfrm>
            <a:off x="7522533" y="212428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0984" y="977571"/>
            <a:ext cx="7729728" cy="1188720"/>
          </a:xfrm>
        </p:spPr>
        <p:txBody>
          <a:bodyPr>
            <a:normAutofit/>
          </a:bodyPr>
          <a:lstStyle/>
          <a:p>
            <a:r>
              <a:rPr lang="en-US" sz="2800" dirty="0">
                <a:solidFill>
                  <a:srgbClr val="FF0000"/>
                </a:solidFill>
                <a:latin typeface="Times New Roman" panose="02020603050405020304" pitchFamily="18" charset="0"/>
                <a:cs typeface="Times New Roman" panose="02020603050405020304" pitchFamily="18" charset="0"/>
              </a:rPr>
              <a:t>                   System description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5402" y="2166291"/>
            <a:ext cx="9601196" cy="3731725"/>
          </a:xfrm>
        </p:spPr>
        <p:txBody>
          <a:bodyPr numCol="1">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Once the user opens the  system to login they need to register by clicking on register/signup button</a:t>
            </a: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dirty="0">
                <a:latin typeface="Times New Roman" panose="02020603050405020304" pitchFamily="18" charset="0"/>
                <a:cs typeface="Times New Roman" panose="02020603050405020304" pitchFamily="18" charset="0"/>
              </a:rPr>
              <a:t>After which the user needs to provide some basic details of signup and then the details of user are saved in the        system.</a:t>
            </a: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dirty="0">
                <a:latin typeface="Times New Roman" panose="02020603050405020304" pitchFamily="18" charset="0"/>
                <a:cs typeface="Times New Roman" panose="02020603050405020304" pitchFamily="18" charset="0"/>
              </a:rPr>
              <a:t>Then user needs to login to have a checkup of his/her health.</a:t>
            </a: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dirty="0">
                <a:latin typeface="Times New Roman" panose="02020603050405020304" pitchFamily="18" charset="0"/>
                <a:cs typeface="Times New Roman" panose="02020603050405020304" pitchFamily="18" charset="0"/>
              </a:rPr>
              <a:t>When user tries to login if he provides wrong user name the system will provide a prompt message stating that the user is not found</a:t>
            </a: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dirty="0">
                <a:latin typeface="Times New Roman" panose="02020603050405020304" pitchFamily="18" charset="0"/>
                <a:cs typeface="Times New Roman" panose="02020603050405020304" pitchFamily="18" charset="0"/>
              </a:rPr>
              <a:t>And if user tries to enter the wrong password the system will prompt stating that password is in correct hence the user needs to enter the correct user id and password to get in to the system</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356" y="776108"/>
            <a:ext cx="9601196" cy="1303867"/>
          </a:xfrm>
        </p:spPr>
        <p:txBody>
          <a:bodyPr>
            <a:normAutofit fontScale="90000"/>
          </a:bodyPr>
          <a:lstStyle/>
          <a:p>
            <a:br>
              <a:rPr lang="en-US" sz="2800" dirty="0">
                <a:solidFill>
                  <a:srgbClr val="FF0000"/>
                </a:solidFill>
                <a:latin typeface="Times New Roman" panose="02020603050405020304" pitchFamily="18" charset="0"/>
                <a:cs typeface="Times New Roman" panose="02020603050405020304" pitchFamily="18" charset="0"/>
              </a:rPr>
            </a:br>
            <a:br>
              <a:rPr lang="en-US" sz="2800" dirty="0">
                <a:solidFill>
                  <a:srgbClr val="FF0000"/>
                </a:solidFill>
                <a:latin typeface="Times New Roman" panose="02020603050405020304" pitchFamily="18" charset="0"/>
                <a:cs typeface="Times New Roman" panose="02020603050405020304" pitchFamily="18" charset="0"/>
              </a:rPr>
            </a:br>
            <a:r>
              <a:rPr lang="en-US" sz="2800" dirty="0">
                <a:solidFill>
                  <a:srgbClr val="FF0000"/>
                </a:solidFill>
                <a:latin typeface="Times New Roman" panose="02020603050405020304" pitchFamily="18" charset="0"/>
                <a:cs typeface="Times New Roman" panose="02020603050405020304" pitchFamily="18" charset="0"/>
              </a:rPr>
              <a:t>                  		System description</a:t>
            </a:r>
            <a:br>
              <a:rPr lang="en-US" dirty="0"/>
            </a:br>
            <a:endParaRPr lang="en-US" dirty="0"/>
          </a:p>
        </p:txBody>
      </p:sp>
      <p:sp>
        <p:nvSpPr>
          <p:cNvPr id="3" name="Content Placeholder 2"/>
          <p:cNvSpPr>
            <a:spLocks noGrp="1"/>
          </p:cNvSpPr>
          <p:nvPr>
            <p:ph idx="1"/>
          </p:nvPr>
        </p:nvSpPr>
        <p:spPr>
          <a:xfrm>
            <a:off x="856615" y="1906073"/>
            <a:ext cx="10875645" cy="4685862"/>
          </a:xfrm>
        </p:spPr>
        <p:txBody>
          <a:bodyPr>
            <a:normAutofit fontScale="90000"/>
          </a:bodyPr>
          <a:lstStyle/>
          <a:p>
            <a:pPr marL="0" indent="0">
              <a:buNone/>
            </a:pPr>
            <a:endParaRPr lang="en-US" sz="1600" dirty="0"/>
          </a:p>
          <a:p>
            <a:pPr>
              <a:buFont typeface="Wingdings" panose="05000000000000000000" charset="0"/>
              <a:buChar char=""/>
            </a:pPr>
            <a:r>
              <a:rPr lang="en-US" sz="1600" dirty="0"/>
              <a:t>After user enters the system , user has to provide the symptoms which he/she is going through based on which we have several algorithms which predict the disease and also displays the percentage of accuracy</a:t>
            </a:r>
            <a:endParaRPr lang="en-US" sz="1600" dirty="0"/>
          </a:p>
          <a:p>
            <a:pPr>
              <a:buFont typeface="Wingdings" panose="05000000000000000000" charset="0"/>
              <a:buChar char=""/>
            </a:pPr>
            <a:r>
              <a:rPr lang="en-US" sz="1600" dirty="0"/>
              <a:t>The user needs to enter all the columns of symptoms to get the accurate result.</a:t>
            </a:r>
            <a:endParaRPr lang="en-US" sz="1600" dirty="0"/>
          </a:p>
          <a:p>
            <a:pPr>
              <a:buFont typeface="Wingdings" panose="05000000000000000000" charset="0"/>
              <a:buChar char=""/>
            </a:pPr>
            <a:r>
              <a:rPr lang="en-US" sz="1600" dirty="0"/>
              <a:t>Data collection and dataset preparation - This will involve collection of medical information from various sources like hospitals, then pre-processing is applied on dataset which will remove all the unnecessary data and extract important features from data.</a:t>
            </a:r>
            <a:endParaRPr lang="en-US" sz="1600" dirty="0"/>
          </a:p>
          <a:p>
            <a:pPr>
              <a:buFont typeface="Wingdings" panose="05000000000000000000" charset="0"/>
              <a:buChar char=""/>
            </a:pPr>
            <a:r>
              <a:rPr lang="en-US" sz="1600" dirty="0"/>
              <a:t>Training and experimentation on datasets- The Disease Prediction model will be trained on the dataset of diseases to do the prediction accurately and produce Confusion matrix. In this project 3 different algorithms are used –</a:t>
            </a:r>
            <a:endParaRPr lang="en-US" sz="1600" dirty="0"/>
          </a:p>
          <a:p>
            <a:pPr>
              <a:buFont typeface="Wingdings" panose="05000000000000000000" charset="0"/>
              <a:buChar char=""/>
            </a:pPr>
            <a:r>
              <a:rPr lang="en-US" sz="1600" b="1" dirty="0"/>
              <a:t>Decision Tree Algorithm</a:t>
            </a:r>
            <a:endParaRPr lang="en-US" sz="1600" b="1" dirty="0"/>
          </a:p>
          <a:p>
            <a:pPr>
              <a:buFont typeface="Wingdings" panose="05000000000000000000" charset="0"/>
              <a:buChar char=""/>
            </a:pPr>
            <a:r>
              <a:rPr lang="en-US" sz="1600" b="1" dirty="0"/>
              <a:t>Random Forest Algorithm</a:t>
            </a:r>
            <a:endParaRPr lang="en-US" sz="1600" b="1" dirty="0"/>
          </a:p>
          <a:p>
            <a:pPr>
              <a:buFont typeface="Wingdings" panose="05000000000000000000" charset="0"/>
              <a:buChar char=""/>
            </a:pPr>
            <a:r>
              <a:rPr lang="en-US" sz="1600" b="1" dirty="0"/>
              <a:t>Naïve Bayes Algorithm                                                                                           </a:t>
            </a:r>
            <a:endParaRPr lang="en-US" sz="1600" b="1" dirty="0"/>
          </a:p>
          <a:p>
            <a:pPr>
              <a:buNone/>
            </a:pPr>
            <a:r>
              <a:rPr lang="en-US" sz="1600" b="1" dirty="0"/>
              <a:t>                               </a:t>
            </a:r>
            <a:r>
              <a:rPr lang="en-US" sz="1600" b="1" dirty="0">
                <a:solidFill>
                  <a:schemeClr val="bg1"/>
                </a:solidFill>
              </a:rPr>
              <a:t>                            </a:t>
            </a:r>
            <a:r>
              <a:rPr lang="en-US" sz="1600" b="1" dirty="0"/>
              <a:t>                                                                          </a:t>
            </a:r>
            <a:endParaRPr lang="en-US" sz="1600" b="1" dirty="0"/>
          </a:p>
          <a:p>
            <a:endParaRPr lang="en-US" sz="1600" dirty="0"/>
          </a:p>
          <a:p>
            <a:pPr marL="0" indent="0">
              <a:buNone/>
            </a:pPr>
            <a:r>
              <a:rPr lang="en-US" dirty="0"/>
              <a:t>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67552" y="1619211"/>
            <a:ext cx="3685032" cy="3685032"/>
          </a:xfrm>
          <a:prstGeom prst="ellipse">
            <a:avLst/>
          </a:prstGeom>
          <a:solidFill>
            <a:schemeClr val="accent2"/>
          </a:solidFill>
          <a:ln>
            <a:noFill/>
          </a:ln>
        </p:spPr>
        <p:txBody>
          <a:bodyPr>
            <a:normAutofit/>
          </a:bodyPr>
          <a:lstStyle/>
          <a:p>
            <a:r>
              <a:rPr lang="en-US" sz="1400" dirty="0">
                <a:solidFill>
                  <a:srgbClr val="FFFFFF"/>
                </a:solidFill>
                <a:latin typeface="Times New Roman" panose="02020603050405020304" pitchFamily="18" charset="0"/>
                <a:cs typeface="Times New Roman" panose="02020603050405020304" pitchFamily="18" charset="0"/>
              </a:rPr>
              <a:t>            Requirements</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691979" y="1016924"/>
            <a:ext cx="6697548" cy="4889606"/>
          </a:xfrm>
        </p:spPr>
        <p:txBody>
          <a:bodyPr anchor="ctr">
            <a:noAutofit/>
          </a:bodyPr>
          <a:lstStyle/>
          <a:p>
            <a:pPr marL="0" indent="0">
              <a:lnSpc>
                <a:spcPct val="90000"/>
              </a:lnSpc>
              <a:buNone/>
            </a:pPr>
            <a:r>
              <a:rPr lang="en-US" altLang="en-IN" sz="1400" dirty="0">
                <a:solidFill>
                  <a:srgbClr val="404040"/>
                </a:solidFill>
                <a:latin typeface="Times New Roman" panose="02020603050405020304" pitchFamily="18" charset="0"/>
                <a:cs typeface="Times New Roman" panose="02020603050405020304" pitchFamily="18" charset="0"/>
              </a:rPr>
              <a:t>1. </a:t>
            </a:r>
            <a:r>
              <a:rPr lang="en-IN" sz="1400" dirty="0">
                <a:solidFill>
                  <a:srgbClr val="404040"/>
                </a:solidFill>
                <a:latin typeface="Times New Roman" panose="02020603050405020304" pitchFamily="18" charset="0"/>
                <a:cs typeface="Times New Roman" panose="02020603050405020304" pitchFamily="18" charset="0"/>
              </a:rPr>
              <a:t>HARDWARE REQUIREMENTS</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System		    : Pentium 4, Intel Core i3, i5, i7 and 2 GHz Minimum</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RAM		    : 512Mb or above</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Hard Disk	    : 10 GB or above</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Input Device	    : Keyboard and Mouse</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Output Device	    : Monitor or PC</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None/>
            </a:pPr>
            <a:r>
              <a:rPr lang="en-US" altLang="en-IN" sz="1400" dirty="0">
                <a:solidFill>
                  <a:srgbClr val="404040"/>
                </a:solidFill>
                <a:latin typeface="Times New Roman" panose="02020603050405020304" pitchFamily="18" charset="0"/>
                <a:cs typeface="Times New Roman" panose="02020603050405020304" pitchFamily="18" charset="0"/>
              </a:rPr>
              <a:t>2. </a:t>
            </a:r>
            <a:r>
              <a:rPr lang="en-IN" sz="1400" dirty="0">
                <a:solidFill>
                  <a:srgbClr val="404040"/>
                </a:solidFill>
                <a:latin typeface="Times New Roman" panose="02020603050405020304" pitchFamily="18" charset="0"/>
                <a:cs typeface="Times New Roman" panose="02020603050405020304" pitchFamily="18" charset="0"/>
              </a:rPr>
              <a:t>SOFTWARE REQUIREMENTS</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Operating System             : Windows 7, 10 or Higher Versions</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Platform		   : Jupiter Notebook</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Front End.                         : React JS, HTML, CSS, JavaScript</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Back End.                         : Python, JavaScript</a:t>
            </a:r>
            <a:endParaRPr lang="en-IN" sz="1400" dirty="0">
              <a:solidFill>
                <a:srgbClr val="404040"/>
              </a:solidFill>
              <a:latin typeface="Times New Roman" panose="02020603050405020304" pitchFamily="18" charset="0"/>
              <a:cs typeface="Times New Roman" panose="02020603050405020304" pitchFamily="18" charset="0"/>
            </a:endParaRPr>
          </a:p>
          <a:p>
            <a:pPr>
              <a:lnSpc>
                <a:spcPct val="90000"/>
              </a:lnSpc>
              <a:buFont typeface="Wingdings" panose="05000000000000000000" charset="0"/>
              <a:buChar char=""/>
            </a:pPr>
            <a:r>
              <a:rPr lang="en-IN" sz="1400" dirty="0">
                <a:solidFill>
                  <a:srgbClr val="404040"/>
                </a:solidFill>
                <a:latin typeface="Times New Roman" panose="02020603050405020304" pitchFamily="18" charset="0"/>
                <a:cs typeface="Times New Roman" panose="02020603050405020304" pitchFamily="18" charset="0"/>
              </a:rPr>
              <a:t>Programming Language   : Python, JavaScript</a:t>
            </a:r>
            <a:endParaRPr lang="en-IN" sz="1400" dirty="0">
              <a:solidFill>
                <a:srgbClr val="40404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1136" y="467418"/>
            <a:ext cx="7729728" cy="1188720"/>
          </a:xfrm>
          <a:solidFill>
            <a:srgbClr val="FFFFFF"/>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Methodology</a:t>
            </a:r>
            <a:endParaRPr lang="en-US" kern="1200" cap="all" spc="200" baseline="0" dirty="0">
              <a:solidFill>
                <a:srgbClr val="262626"/>
              </a:solidFill>
              <a:latin typeface="+mj-lt"/>
              <a:ea typeface="+mj-ea"/>
              <a:cs typeface="+mj-cs"/>
            </a:endParaRPr>
          </a:p>
        </p:txBody>
      </p:sp>
      <p:sp>
        <p:nvSpPr>
          <p:cNvPr id="5" name="Rectangle 4"/>
          <p:cNvSpPr/>
          <p:nvPr/>
        </p:nvSpPr>
        <p:spPr>
          <a:xfrm>
            <a:off x="1489165" y="1843590"/>
            <a:ext cx="9170125" cy="3326928"/>
          </a:xfrm>
          <a:prstGeom prst="rect">
            <a:avLst/>
          </a:prstGeom>
        </p:spPr>
        <p:txBody>
          <a:bodyPr vert="horz" lIns="91440" tIns="45720" rIns="91440" bIns="45720" rtlCol="0">
            <a:normAutofit/>
          </a:bodyPr>
          <a:lstStyle/>
          <a:p>
            <a:pPr defTabSz="914400">
              <a:lnSpc>
                <a:spcPct val="90000"/>
              </a:lnSpc>
              <a:spcBef>
                <a:spcPts val="1000"/>
              </a:spcBef>
              <a:spcAft>
                <a:spcPts val="0"/>
              </a:spcAft>
              <a:buClr>
                <a:schemeClr val="accent2"/>
              </a:buClr>
            </a:pPr>
            <a:r>
              <a:rPr lang="en-US" sz="1500" dirty="0">
                <a:solidFill>
                  <a:srgbClr val="404040"/>
                </a:solidFill>
              </a:rPr>
              <a:t>    The project is divided in three phases :  </a:t>
            </a:r>
            <a:endParaRPr lang="en-US" sz="1500" dirty="0">
              <a:solidFill>
                <a:srgbClr val="404040"/>
              </a:solidFill>
            </a:endParaRPr>
          </a:p>
          <a:p>
            <a:pPr indent="-228600" defTabSz="914400">
              <a:lnSpc>
                <a:spcPct val="90000"/>
              </a:lnSpc>
              <a:spcBef>
                <a:spcPts val="1000"/>
              </a:spcBef>
              <a:spcAft>
                <a:spcPts val="0"/>
              </a:spcAft>
              <a:buClr>
                <a:schemeClr val="accent2"/>
              </a:buClr>
              <a:buFont typeface="Arial" panose="020B0604020202020204" pitchFamily="34" charset="0"/>
              <a:buChar char="•"/>
            </a:pPr>
            <a:r>
              <a:rPr lang="en-US" sz="1500" b="1" dirty="0">
                <a:solidFill>
                  <a:srgbClr val="404040"/>
                </a:solidFill>
              </a:rPr>
              <a:t>Phase-1</a:t>
            </a:r>
            <a:r>
              <a:rPr lang="en-US" sz="1500" dirty="0">
                <a:solidFill>
                  <a:srgbClr val="404040"/>
                </a:solidFill>
              </a:rPr>
              <a:t> </a:t>
            </a:r>
            <a:endParaRPr lang="en-US" sz="1500" dirty="0">
              <a:solidFill>
                <a:srgbClr val="404040"/>
              </a:solidFill>
            </a:endParaRPr>
          </a:p>
          <a:p>
            <a:pPr defTabSz="914400">
              <a:lnSpc>
                <a:spcPct val="90000"/>
              </a:lnSpc>
              <a:spcBef>
                <a:spcPts val="1000"/>
              </a:spcBef>
              <a:spcAft>
                <a:spcPts val="0"/>
              </a:spcAft>
              <a:buClr>
                <a:schemeClr val="accent2"/>
              </a:buClr>
            </a:pPr>
            <a:r>
              <a:rPr lang="en-US" sz="1500" dirty="0">
                <a:solidFill>
                  <a:srgbClr val="404040"/>
                </a:solidFill>
              </a:rPr>
              <a:t>    This phase will describe the problem statement and perform data collection , also the data will be pre-processed for training the model.</a:t>
            </a:r>
            <a:endParaRPr lang="en-US" sz="1500" dirty="0">
              <a:solidFill>
                <a:srgbClr val="404040"/>
              </a:solidFill>
            </a:endParaRPr>
          </a:p>
          <a:p>
            <a:pPr indent="-228600" defTabSz="914400">
              <a:lnSpc>
                <a:spcPct val="90000"/>
              </a:lnSpc>
              <a:spcBef>
                <a:spcPts val="1000"/>
              </a:spcBef>
              <a:spcAft>
                <a:spcPts val="0"/>
              </a:spcAft>
              <a:buClr>
                <a:schemeClr val="accent2"/>
              </a:buClr>
              <a:buFont typeface="Arial" panose="020B0604020202020204" pitchFamily="34" charset="0"/>
              <a:buChar char="•"/>
            </a:pPr>
            <a:r>
              <a:rPr lang="en-US" sz="1500" b="1" dirty="0">
                <a:solidFill>
                  <a:srgbClr val="404040"/>
                </a:solidFill>
              </a:rPr>
              <a:t>Phase-2</a:t>
            </a:r>
            <a:endParaRPr lang="en-US" sz="1500" dirty="0">
              <a:solidFill>
                <a:srgbClr val="404040"/>
              </a:solidFill>
            </a:endParaRPr>
          </a:p>
          <a:p>
            <a:pPr defTabSz="914400">
              <a:lnSpc>
                <a:spcPct val="90000"/>
              </a:lnSpc>
              <a:spcBef>
                <a:spcPts val="1000"/>
              </a:spcBef>
              <a:spcAft>
                <a:spcPts val="0"/>
              </a:spcAft>
              <a:buClr>
                <a:schemeClr val="accent2"/>
              </a:buClr>
            </a:pPr>
            <a:r>
              <a:rPr lang="en-US" sz="1500" dirty="0">
                <a:solidFill>
                  <a:srgbClr val="404040"/>
                </a:solidFill>
              </a:rPr>
              <a:t>    In this phase the </a:t>
            </a:r>
            <a:r>
              <a:rPr lang="en-US" altLang="en-IN" sz="1500" dirty="0">
                <a:solidFill>
                  <a:srgbClr val="404040"/>
                </a:solidFill>
              </a:rPr>
              <a:t>processed data will be used to train the</a:t>
            </a:r>
            <a:r>
              <a:rPr lang="en-US" sz="1500" dirty="0">
                <a:solidFill>
                  <a:srgbClr val="404040"/>
                </a:solidFill>
              </a:rPr>
              <a:t> model  and </a:t>
            </a:r>
            <a:r>
              <a:rPr lang="en-US" altLang="en-IN" sz="1500" dirty="0">
                <a:solidFill>
                  <a:srgbClr val="404040"/>
                </a:solidFill>
              </a:rPr>
              <a:t>the </a:t>
            </a:r>
            <a:r>
              <a:rPr lang="en-US" sz="1500" dirty="0">
                <a:solidFill>
                  <a:srgbClr val="404040"/>
                </a:solidFill>
              </a:rPr>
              <a:t> results will be generated.</a:t>
            </a:r>
            <a:endParaRPr lang="en-US" sz="1500" dirty="0">
              <a:solidFill>
                <a:srgbClr val="404040"/>
              </a:solidFill>
            </a:endParaRPr>
          </a:p>
          <a:p>
            <a:pPr indent="-228600" defTabSz="914400">
              <a:lnSpc>
                <a:spcPct val="90000"/>
              </a:lnSpc>
              <a:spcBef>
                <a:spcPts val="1000"/>
              </a:spcBef>
              <a:spcAft>
                <a:spcPts val="0"/>
              </a:spcAft>
              <a:buClr>
                <a:schemeClr val="accent2"/>
              </a:buClr>
              <a:buFont typeface="Arial" panose="020B0604020202020204" pitchFamily="34" charset="0"/>
              <a:buChar char="•"/>
            </a:pPr>
            <a:r>
              <a:rPr lang="en-US" sz="1500" b="1" dirty="0">
                <a:solidFill>
                  <a:srgbClr val="404040"/>
                </a:solidFill>
              </a:rPr>
              <a:t>Phase-3</a:t>
            </a:r>
            <a:r>
              <a:rPr lang="en-US" sz="1500" dirty="0">
                <a:solidFill>
                  <a:srgbClr val="404040"/>
                </a:solidFill>
              </a:rPr>
              <a:t> </a:t>
            </a:r>
            <a:endParaRPr lang="en-US" sz="1500" dirty="0">
              <a:solidFill>
                <a:srgbClr val="404040"/>
              </a:solidFill>
            </a:endParaRPr>
          </a:p>
          <a:p>
            <a:pPr defTabSz="914400">
              <a:lnSpc>
                <a:spcPct val="90000"/>
              </a:lnSpc>
              <a:spcBef>
                <a:spcPts val="1000"/>
              </a:spcBef>
              <a:spcAft>
                <a:spcPts val="0"/>
              </a:spcAft>
              <a:buClr>
                <a:schemeClr val="accent2"/>
              </a:buClr>
            </a:pPr>
            <a:r>
              <a:rPr lang="en-US" sz="1500" dirty="0">
                <a:solidFill>
                  <a:srgbClr val="404040"/>
                </a:solidFill>
              </a:rPr>
              <a:t>    In this phase all the analysis part will be done and a comprehensive report will be developed including all  three      phases.</a:t>
            </a:r>
            <a:endParaRPr lang="en-US" sz="1500" dirty="0">
              <a:solidFill>
                <a:srgbClr val="404040"/>
              </a:solidFill>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3" y="2133600"/>
            <a:ext cx="3044952" cy="1898904"/>
          </a:xfrm>
        </p:spPr>
        <p:txBody>
          <a:bodyPr vert="horz" lIns="274320" tIns="182880" rIns="274320" bIns="182880" rtlCol="0" anchor="ctr" anchorCtr="1">
            <a:normAutofit fontScale="90000"/>
          </a:bodyPr>
          <a:lstStyle/>
          <a:p>
            <a:r>
              <a:rPr lang="en-US" b="1"/>
              <a:t>STATE CHART DIAGRAM</a:t>
            </a:r>
            <a:endParaRPr lang="en-US" b="1"/>
          </a:p>
        </p:txBody>
      </p:sp>
      <p:pic>
        <p:nvPicPr>
          <p:cNvPr id="23" name="image11.jpeg"/>
          <p:cNvPicPr>
            <a:picLocks noChangeAspect="1"/>
          </p:cNvPicPr>
          <p:nvPr/>
        </p:nvPicPr>
        <p:blipFill>
          <a:blip r:embed="rId1" cstate="print"/>
          <a:stretch>
            <a:fillRect/>
          </a:stretch>
        </p:blipFill>
        <p:spPr>
          <a:xfrm>
            <a:off x="5112913" y="1122807"/>
            <a:ext cx="4494726" cy="51105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820164"/>
          </a:xfrm>
        </p:spPr>
        <p:txBody>
          <a:bodyPr>
            <a:normAutofit/>
          </a:bodyPr>
          <a:lstStyle/>
          <a:p>
            <a:pPr algn="l"/>
            <a:r>
              <a:rPr lang="en-US" sz="2800" dirty="0">
                <a:solidFill>
                  <a:srgbClr val="FF0000"/>
                </a:solidFill>
                <a:latin typeface="Times New Roman" panose="02020603050405020304" pitchFamily="18" charset="0"/>
                <a:cs typeface="Times New Roman" panose="02020603050405020304" pitchFamily="18" charset="0"/>
              </a:rPr>
              <a:t>DATA FLOW DIAGRAM</a:t>
            </a:r>
            <a:endParaRPr lang="en-US" sz="2800" dirty="0">
              <a:solidFill>
                <a:srgbClr val="FF0000"/>
              </a:solidFill>
              <a:latin typeface="Times New Roman" panose="02020603050405020304" pitchFamily="18" charset="0"/>
              <a:cs typeface="Times New Roman" panose="02020603050405020304" pitchFamily="18" charset="0"/>
            </a:endParaRPr>
          </a:p>
        </p:txBody>
      </p:sp>
      <p:cxnSp>
        <p:nvCxnSpPr>
          <p:cNvPr id="42" name="Straight Arrow Connector 41"/>
          <p:cNvCxnSpPr/>
          <p:nvPr/>
        </p:nvCxnSpPr>
        <p:spPr>
          <a:xfrm>
            <a:off x="4538253" y="6155806"/>
            <a:ext cx="0" cy="21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5.jpeg"/>
          <p:cNvPicPr>
            <a:picLocks noChangeAspect="1"/>
          </p:cNvPicPr>
          <p:nvPr/>
        </p:nvPicPr>
        <p:blipFill>
          <a:blip r:embed="rId1" cstate="print"/>
          <a:stretch>
            <a:fillRect/>
          </a:stretch>
        </p:blipFill>
        <p:spPr>
          <a:xfrm>
            <a:off x="1463040" y="2168434"/>
            <a:ext cx="8425180" cy="42939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latin typeface="Times New Roman" panose="02020603050405020304" pitchFamily="18" charset="0"/>
                <a:cs typeface="Times New Roman" panose="02020603050405020304" pitchFamily="18" charset="0"/>
              </a:rPr>
              <a:t>Work load</a:t>
            </a:r>
            <a:endParaRPr lang="en-US" sz="3000">
              <a:solidFill>
                <a:srgbClr val="FFFFFF"/>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91695" y="1402080"/>
            <a:ext cx="5320696" cy="4053840"/>
          </a:xfrm>
        </p:spPr>
        <p:txBody>
          <a:bodyPr anchor="ctr">
            <a:normAutofit/>
          </a:bodyPr>
          <a:lstStyle/>
          <a:p>
            <a:pPr marL="0" indent="0">
              <a:lnSpc>
                <a:spcPct val="90000"/>
              </a:lnSpc>
              <a:buNone/>
            </a:pPr>
            <a:r>
              <a:rPr lang="en-US" sz="1500" dirty="0">
                <a:latin typeface="Times New Roman" panose="02020603050405020304" pitchFamily="18" charset="0"/>
                <a:cs typeface="Times New Roman" panose="02020603050405020304" pitchFamily="18" charset="0"/>
              </a:rPr>
              <a:t>The Front end of this project is developed in React and the Back-end in Python. So the work-load is divided as follows :</a:t>
            </a:r>
            <a:endParaRPr lang="en-US" sz="1500" dirty="0">
              <a:latin typeface="Times New Roman" panose="02020603050405020304" pitchFamily="18" charset="0"/>
              <a:cs typeface="Times New Roman" panose="02020603050405020304" pitchFamily="18" charset="0"/>
            </a:endParaRPr>
          </a:p>
          <a:p>
            <a:pPr>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Harsh Dhoncak :-  I will be pre-processing the data and will get the data ready for the model . I will also be helping in training  the model.</a:t>
            </a:r>
            <a:endParaRPr lang="en-US" sz="1500" dirty="0">
              <a:latin typeface="Times New Roman" panose="02020603050405020304" pitchFamily="18" charset="0"/>
              <a:cs typeface="Times New Roman" panose="02020603050405020304" pitchFamily="18" charset="0"/>
            </a:endParaRPr>
          </a:p>
          <a:p>
            <a:pPr>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Kartikey Dixit :-  I will  be building the front-end of the application in React.</a:t>
            </a:r>
            <a:endParaRPr lang="en-US" sz="1500" dirty="0">
              <a:latin typeface="Times New Roman" panose="02020603050405020304" pitchFamily="18" charset="0"/>
              <a:cs typeface="Times New Roman" panose="02020603050405020304" pitchFamily="18" charset="0"/>
            </a:endParaRPr>
          </a:p>
          <a:p>
            <a:pPr>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Harsh Kumar :- I will also be developing the front-end and I will also help in connecting the back-end and front end. </a:t>
            </a:r>
            <a:endParaRPr lang="en-US" sz="1500" dirty="0">
              <a:latin typeface="Times New Roman" panose="02020603050405020304" pitchFamily="18" charset="0"/>
              <a:cs typeface="Times New Roman" panose="02020603050405020304" pitchFamily="18" charset="0"/>
            </a:endParaRPr>
          </a:p>
          <a:p>
            <a:pPr>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Kanak Agrawal :- I will be checking the accuracy on the dataset and will train and validate the model. </a:t>
            </a:r>
            <a:endParaRPr lang="en-US" sz="1500" dirty="0">
              <a:latin typeface="Times New Roman" panose="02020603050405020304" pitchFamily="18" charset="0"/>
              <a:cs typeface="Times New Roman" panose="02020603050405020304" pitchFamily="18" charset="0"/>
            </a:endParaRPr>
          </a:p>
          <a:p>
            <a:pPr>
              <a:lnSpc>
                <a:spcPct val="90000"/>
              </a:lnSpc>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We all will be helping each other  in making presentations and report of the project.</a:t>
            </a:r>
            <a:endParaRPr lang="en-US" sz="1500" b="1" cap="none" spc="0" dirty="0">
              <a:ln w="9525">
                <a:solidFill>
                  <a:schemeClr val="bg1"/>
                </a:solidFill>
                <a:prstDash val="solid"/>
              </a:ln>
              <a:effectLst>
                <a:outerShdw blurRad="12700" dist="38100" dir="2700000" algn="tl" rotWithShape="0">
                  <a:schemeClr val="bg1">
                    <a:lumMod val="50000"/>
                  </a:schemeClr>
                </a:outerShdw>
              </a:effectLst>
            </a:endParaRPr>
          </a:p>
          <a:p>
            <a:pPr>
              <a:lnSpc>
                <a:spcPct val="90000"/>
              </a:lnSpc>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0" indent="0">
              <a:lnSpc>
                <a:spcPct val="90000"/>
              </a:lnSpc>
              <a:buNone/>
            </a:pPr>
            <a:endParaRPr lang="en-US" sz="1500"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974" y="350095"/>
            <a:ext cx="10779617" cy="1188720"/>
          </a:xfrm>
        </p:spPr>
        <p:txBody>
          <a:bodyPr>
            <a:normAutofit fontScale="90000"/>
          </a:bodyPr>
          <a:lstStyle/>
          <a:p>
            <a:pPr algn="l"/>
            <a:r>
              <a:rPr lang="en-US" sz="2800" b="1" dirty="0">
                <a:solidFill>
                  <a:srgbClr val="FF0000"/>
                </a:solidFill>
                <a:latin typeface="Times New Roman" panose="02020603050405020304" pitchFamily="18" charset="0"/>
                <a:cs typeface="Times New Roman" panose="02020603050405020304" pitchFamily="18" charset="0"/>
              </a:rPr>
              <a:t>             Screenshots of Work till Now</a:t>
            </a:r>
            <a:r>
              <a:rPr lang="en-US" sz="2800" dirty="0">
                <a:solidFill>
                  <a:srgbClr val="FF0000"/>
                </a:solidFill>
                <a:latin typeface="Times New Roman" panose="02020603050405020304" pitchFamily="18" charset="0"/>
                <a:cs typeface="Times New Roman" panose="02020603050405020304" pitchFamily="18" charset="0"/>
              </a:rPr>
              <a:t>. </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Exploring dataset And Pre-Processing</a:t>
            </a:r>
            <a:endParaRPr lang="en-US" sz="2800" dirty="0">
              <a:solidFill>
                <a:srgbClr val="FF0000"/>
              </a:solidFill>
              <a:latin typeface="Times New Roman" panose="02020603050405020304" pitchFamily="18" charset="0"/>
              <a:cs typeface="Times New Roman" panose="02020603050405020304" pitchFamily="18" charset="0"/>
            </a:endParaRPr>
          </a:p>
        </p:txBody>
      </p:sp>
      <p:pic>
        <p:nvPicPr>
          <p:cNvPr id="4" name="Picture 3" descr="Screenshot 2021-09-15 at 1.44.51 AM"/>
          <p:cNvPicPr>
            <a:picLocks noChangeAspect="1"/>
          </p:cNvPicPr>
          <p:nvPr/>
        </p:nvPicPr>
        <p:blipFill>
          <a:blip r:embed="rId1"/>
          <a:stretch>
            <a:fillRect/>
          </a:stretch>
        </p:blipFill>
        <p:spPr>
          <a:xfrm>
            <a:off x="1455313" y="1725769"/>
            <a:ext cx="9285667" cy="49074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552" y="450662"/>
            <a:ext cx="10290219" cy="1365259"/>
          </a:xfrm>
        </p:spPr>
        <p:txBody>
          <a:bodyPr>
            <a:normAutofit fontScale="90000"/>
          </a:bodyPr>
          <a:lstStyle/>
          <a:p>
            <a:br>
              <a:rPr lang="en-US" sz="2200" b="1" dirty="0">
                <a:solidFill>
                  <a:srgbClr val="FF0000"/>
                </a:solidFill>
                <a:latin typeface="Times New Roman" panose="02020603050405020304" pitchFamily="18" charset="0"/>
                <a:cs typeface="Times New Roman" panose="02020603050405020304" pitchFamily="18" charset="0"/>
                <a:sym typeface="+mn-ea"/>
              </a:rPr>
            </a:br>
            <a:br>
              <a:rPr lang="en-US" sz="2200" b="1" dirty="0">
                <a:solidFill>
                  <a:srgbClr val="FF0000"/>
                </a:solidFill>
                <a:latin typeface="Times New Roman" panose="02020603050405020304" pitchFamily="18" charset="0"/>
                <a:cs typeface="Times New Roman" panose="02020603050405020304" pitchFamily="18" charset="0"/>
                <a:sym typeface="+mn-ea"/>
              </a:rPr>
            </a:br>
            <a:r>
              <a:rPr lang="en-US" sz="2200" b="1" dirty="0">
                <a:solidFill>
                  <a:srgbClr val="FF0000"/>
                </a:solidFill>
                <a:latin typeface="Times New Roman" panose="02020603050405020304" pitchFamily="18" charset="0"/>
                <a:cs typeface="Times New Roman" panose="02020603050405020304" pitchFamily="18" charset="0"/>
                <a:sym typeface="+mn-ea"/>
              </a:rPr>
              <a:t>Screenshots of Work till Now</a:t>
            </a:r>
            <a:br>
              <a:rPr lang="en-US" sz="2200" dirty="0">
                <a:solidFill>
                  <a:srgbClr val="FF0000"/>
                </a:solidFill>
                <a:latin typeface="Times New Roman" panose="02020603050405020304" pitchFamily="18" charset="0"/>
                <a:cs typeface="Times New Roman" panose="02020603050405020304" pitchFamily="18" charset="0"/>
                <a:sym typeface="+mn-ea"/>
              </a:rPr>
            </a:br>
            <a:r>
              <a:rPr lang="en-US" sz="2200" dirty="0">
                <a:solidFill>
                  <a:srgbClr val="FF0000"/>
                </a:solidFill>
                <a:latin typeface="Times New Roman" panose="02020603050405020304" pitchFamily="18" charset="0"/>
                <a:cs typeface="Times New Roman" panose="02020603050405020304" pitchFamily="18" charset="0"/>
                <a:sym typeface="+mn-ea"/>
              </a:rPr>
              <a:t> </a:t>
            </a:r>
            <a:br>
              <a:rPr lang="en-US" sz="2200" dirty="0">
                <a:solidFill>
                  <a:srgbClr val="FF0000"/>
                </a:solidFill>
                <a:latin typeface="Times New Roman" panose="02020603050405020304" pitchFamily="18" charset="0"/>
                <a:cs typeface="Times New Roman" panose="02020603050405020304" pitchFamily="18" charset="0"/>
                <a:sym typeface="+mn-ea"/>
              </a:rPr>
            </a:br>
            <a:r>
              <a:rPr lang="en-US" sz="2200" dirty="0">
                <a:solidFill>
                  <a:srgbClr val="FF0000"/>
                </a:solidFill>
                <a:latin typeface="Times New Roman" panose="02020603050405020304" pitchFamily="18" charset="0"/>
                <a:cs typeface="Times New Roman" panose="02020603050405020304" pitchFamily="18" charset="0"/>
                <a:sym typeface="+mn-ea"/>
              </a:rPr>
              <a:t>Exploring dataset And Pre-Processing</a:t>
            </a:r>
            <a:br>
              <a:rPr lang="en-US" dirty="0">
                <a:solidFill>
                  <a:srgbClr val="FF0000"/>
                </a:solidFill>
                <a:latin typeface="Times New Roman" panose="02020603050405020304" pitchFamily="18" charset="0"/>
                <a:cs typeface="Times New Roman" panose="02020603050405020304" pitchFamily="18" charset="0"/>
              </a:rPr>
            </a:br>
            <a:endParaRPr lang="en-US" dirty="0"/>
          </a:p>
        </p:txBody>
      </p:sp>
      <p:pic>
        <p:nvPicPr>
          <p:cNvPr id="5" name="Picture 4" descr="Screenshot 2021-09-15 at 1.48.31 AM"/>
          <p:cNvPicPr>
            <a:picLocks noChangeAspect="1"/>
          </p:cNvPicPr>
          <p:nvPr/>
        </p:nvPicPr>
        <p:blipFill>
          <a:blip r:embed="rId1"/>
          <a:stretch>
            <a:fillRect/>
          </a:stretch>
        </p:blipFill>
        <p:spPr>
          <a:xfrm>
            <a:off x="1596980" y="1957589"/>
            <a:ext cx="9079605" cy="46603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552" y="292082"/>
            <a:ext cx="10303099" cy="1093964"/>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br>
              <a:rPr lang="en-US" sz="2400" dirty="0">
                <a:solidFill>
                  <a:srgbClr val="FF0000"/>
                </a:solidFill>
                <a:latin typeface="Times New Roman" panose="02020603050405020304" pitchFamily="18" charset="0"/>
                <a:cs typeface="Times New Roman" panose="02020603050405020304" pitchFamily="18" charset="0"/>
                <a:sym typeface="+mn-ea"/>
              </a:rPr>
            </a:br>
            <a:r>
              <a:rPr lang="en-US" sz="2400" dirty="0">
                <a:solidFill>
                  <a:srgbClr val="FF0000"/>
                </a:solidFill>
                <a:latin typeface="Times New Roman" panose="02020603050405020304" pitchFamily="18" charset="0"/>
                <a:cs typeface="Times New Roman" panose="02020603050405020304" pitchFamily="18" charset="0"/>
                <a:sym typeface="+mn-ea"/>
              </a:rPr>
              <a:t> </a:t>
            </a:r>
            <a:br>
              <a:rPr lang="en-US" sz="2400" dirty="0">
                <a:solidFill>
                  <a:srgbClr val="FF0000"/>
                </a:solidFill>
                <a:latin typeface="Times New Roman" panose="02020603050405020304" pitchFamily="18" charset="0"/>
                <a:cs typeface="Times New Roman" panose="02020603050405020304" pitchFamily="18" charset="0"/>
                <a:sym typeface="+mn-ea"/>
              </a:rPr>
            </a:br>
            <a:r>
              <a:rPr lang="en-US" sz="2400" dirty="0">
                <a:solidFill>
                  <a:srgbClr val="FF0000"/>
                </a:solidFill>
                <a:latin typeface="Times New Roman" panose="02020603050405020304" pitchFamily="18" charset="0"/>
                <a:cs typeface="Times New Roman" panose="02020603050405020304" pitchFamily="18" charset="0"/>
                <a:sym typeface="+mn-ea"/>
              </a:rPr>
              <a:t>Exploring dataset And Pre-Processing</a:t>
            </a:r>
            <a:endParaRPr lang="en-US" sz="2400" dirty="0"/>
          </a:p>
        </p:txBody>
      </p:sp>
      <p:pic>
        <p:nvPicPr>
          <p:cNvPr id="5" name="Picture 4" descr="Screenshot 2021-09-15 at 1.45.02 AM"/>
          <p:cNvPicPr>
            <a:picLocks noChangeAspect="1"/>
          </p:cNvPicPr>
          <p:nvPr/>
        </p:nvPicPr>
        <p:blipFill>
          <a:blip r:embed="rId1"/>
          <a:stretch>
            <a:fillRect/>
          </a:stretch>
        </p:blipFill>
        <p:spPr>
          <a:xfrm>
            <a:off x="1845860" y="1777285"/>
            <a:ext cx="8895119" cy="47886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8886" y="2681102"/>
            <a:ext cx="3752281" cy="1495794"/>
          </a:xfrm>
          <a:solidFill>
            <a:srgbClr val="FFFFFF"/>
          </a:solidFill>
          <a:ln>
            <a:solidFill>
              <a:srgbClr val="262626"/>
            </a:solidFill>
          </a:ln>
        </p:spPr>
        <p:txBody>
          <a:bodyPr>
            <a:normAutofit fontScale="90000"/>
          </a:bodyPr>
          <a:lstStyle/>
          <a:p>
            <a:r>
              <a:rPr lang="en-US" dirty="0">
                <a:latin typeface="Times New Roman" panose="02020603050405020304" pitchFamily="18" charset="0"/>
                <a:cs typeface="Times New Roman" panose="02020603050405020304" pitchFamily="18" charset="0"/>
              </a:rPr>
              <a:t>Contents</a:t>
            </a:r>
            <a:endParaRPr lang="en-US" dirty="0">
              <a:latin typeface="Times New Roman" panose="02020603050405020304" pitchFamily="18" charset="0"/>
              <a:cs typeface="Times New Roman" panose="02020603050405020304" pitchFamily="18" charset="0"/>
            </a:endParaRPr>
          </a:p>
        </p:txBody>
      </p:sp>
      <p:graphicFrame>
        <p:nvGraphicFramePr>
          <p:cNvPr id="5" name="Content Placeholder 2"/>
          <p:cNvGraphicFramePr>
            <a:graphicFrameLocks noGrp="1"/>
          </p:cNvGraphicFramePr>
          <p:nvPr>
            <p:ph idx="1"/>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09" y="449537"/>
            <a:ext cx="10341735" cy="1188720"/>
          </a:xfrm>
        </p:spPr>
        <p:txBody>
          <a:bodyPr>
            <a:normAutofit/>
          </a:bodyPr>
          <a:lstStyle/>
          <a:p>
            <a:r>
              <a:rPr lang="en-US" sz="2400" dirty="0"/>
              <a:t> </a:t>
            </a:r>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br>
              <a:rPr lang="en-US" sz="2400" dirty="0">
                <a:solidFill>
                  <a:srgbClr val="FF0000"/>
                </a:solidFill>
                <a:latin typeface="Times New Roman" panose="02020603050405020304" pitchFamily="18" charset="0"/>
                <a:cs typeface="Times New Roman" panose="02020603050405020304" pitchFamily="18" charset="0"/>
                <a:sym typeface="+mn-ea"/>
              </a:rPr>
            </a:br>
            <a:r>
              <a:rPr lang="en-US" sz="2400" dirty="0">
                <a:solidFill>
                  <a:srgbClr val="FF0000"/>
                </a:solidFill>
                <a:latin typeface="Times New Roman" panose="02020603050405020304" pitchFamily="18" charset="0"/>
                <a:cs typeface="Times New Roman" panose="02020603050405020304" pitchFamily="18" charset="0"/>
                <a:sym typeface="+mn-ea"/>
              </a:rPr>
              <a:t>  </a:t>
            </a:r>
            <a:br>
              <a:rPr lang="en-US" sz="2400" dirty="0">
                <a:solidFill>
                  <a:srgbClr val="FF0000"/>
                </a:solidFill>
                <a:latin typeface="Times New Roman" panose="02020603050405020304" pitchFamily="18" charset="0"/>
                <a:cs typeface="Times New Roman" panose="02020603050405020304" pitchFamily="18" charset="0"/>
                <a:sym typeface="+mn-ea"/>
              </a:rPr>
            </a:br>
            <a:r>
              <a:rPr lang="en-US" sz="2400" dirty="0">
                <a:solidFill>
                  <a:srgbClr val="FF0000"/>
                </a:solidFill>
                <a:latin typeface="Times New Roman" panose="02020603050405020304" pitchFamily="18" charset="0"/>
                <a:cs typeface="Times New Roman" panose="02020603050405020304" pitchFamily="18" charset="0"/>
                <a:sym typeface="+mn-ea"/>
              </a:rPr>
              <a:t>Exploring dataset And Pre-Processing</a:t>
            </a:r>
            <a:endParaRPr lang="en-US" sz="2400" dirty="0"/>
          </a:p>
        </p:txBody>
      </p:sp>
      <p:pic>
        <p:nvPicPr>
          <p:cNvPr id="6" name="Picture 5" descr="Screenshot 2021-09-15 at 1.45.06 AM"/>
          <p:cNvPicPr>
            <a:picLocks noChangeAspect="1"/>
          </p:cNvPicPr>
          <p:nvPr/>
        </p:nvPicPr>
        <p:blipFill>
          <a:blip r:embed="rId1"/>
          <a:stretch>
            <a:fillRect/>
          </a:stretch>
        </p:blipFill>
        <p:spPr>
          <a:xfrm>
            <a:off x="1249251" y="1854558"/>
            <a:ext cx="9392079" cy="475261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026" y="200660"/>
            <a:ext cx="10650828" cy="1496589"/>
          </a:xfrm>
        </p:spPr>
        <p:txBody>
          <a:bodyPr>
            <a:normAutofit fontScale="90000"/>
          </a:bodyPr>
          <a:lstStyle/>
          <a:p>
            <a:br>
              <a:rPr lang="en-US" sz="2700" b="1" dirty="0">
                <a:solidFill>
                  <a:srgbClr val="FF0000"/>
                </a:solidFill>
                <a:latin typeface="Times New Roman" panose="02020603050405020304" pitchFamily="18" charset="0"/>
                <a:cs typeface="Times New Roman" panose="02020603050405020304" pitchFamily="18" charset="0"/>
                <a:sym typeface="+mn-ea"/>
              </a:rPr>
            </a:br>
            <a:br>
              <a:rPr lang="en-US" sz="2700" b="1" dirty="0">
                <a:solidFill>
                  <a:srgbClr val="FF0000"/>
                </a:solidFill>
                <a:latin typeface="Times New Roman" panose="02020603050405020304" pitchFamily="18" charset="0"/>
                <a:cs typeface="Times New Roman" panose="02020603050405020304" pitchFamily="18" charset="0"/>
                <a:sym typeface="+mn-ea"/>
              </a:rPr>
            </a:br>
            <a:r>
              <a:rPr lang="en-US" sz="2700" b="1" dirty="0">
                <a:solidFill>
                  <a:srgbClr val="FF0000"/>
                </a:solidFill>
                <a:latin typeface="Times New Roman" panose="02020603050405020304" pitchFamily="18" charset="0"/>
                <a:cs typeface="Times New Roman" panose="02020603050405020304" pitchFamily="18" charset="0"/>
                <a:sym typeface="+mn-ea"/>
              </a:rPr>
              <a:t>Screenshots of Work till Now</a:t>
            </a:r>
            <a:br>
              <a:rPr lang="en-US" sz="2700" dirty="0">
                <a:solidFill>
                  <a:srgbClr val="FF0000"/>
                </a:solidFill>
                <a:latin typeface="Times New Roman" panose="02020603050405020304" pitchFamily="18" charset="0"/>
                <a:cs typeface="Times New Roman" panose="02020603050405020304" pitchFamily="18" charset="0"/>
                <a:sym typeface="+mn-ea"/>
              </a:rPr>
            </a:br>
            <a:r>
              <a:rPr lang="en-US" sz="2700" dirty="0">
                <a:solidFill>
                  <a:srgbClr val="FF0000"/>
                </a:solidFill>
                <a:latin typeface="Times New Roman" panose="02020603050405020304" pitchFamily="18" charset="0"/>
                <a:cs typeface="Times New Roman" panose="02020603050405020304" pitchFamily="18" charset="0"/>
                <a:sym typeface="+mn-ea"/>
              </a:rPr>
              <a:t>  </a:t>
            </a:r>
            <a:br>
              <a:rPr lang="en-US" sz="2700" dirty="0">
                <a:solidFill>
                  <a:srgbClr val="FF0000"/>
                </a:solidFill>
                <a:latin typeface="Times New Roman" panose="02020603050405020304" pitchFamily="18" charset="0"/>
                <a:cs typeface="Times New Roman" panose="02020603050405020304" pitchFamily="18" charset="0"/>
                <a:sym typeface="+mn-ea"/>
              </a:rPr>
            </a:br>
            <a:r>
              <a:rPr lang="en-US" sz="2700" dirty="0">
                <a:solidFill>
                  <a:srgbClr val="FF0000"/>
                </a:solidFill>
                <a:latin typeface="Times New Roman" panose="02020603050405020304" pitchFamily="18" charset="0"/>
                <a:cs typeface="Times New Roman" panose="02020603050405020304" pitchFamily="18" charset="0"/>
                <a:sym typeface="+mn-ea"/>
              </a:rPr>
              <a:t>Exploring dataset And Pre-Processing</a:t>
            </a:r>
            <a:br>
              <a:rPr lang="en-US" dirty="0"/>
            </a:br>
            <a:endParaRPr lang="en-US" dirty="0"/>
          </a:p>
        </p:txBody>
      </p:sp>
      <p:pic>
        <p:nvPicPr>
          <p:cNvPr id="5" name="Picture 4" descr="Screenshot 2021-09-15 at 1.52.30 AM"/>
          <p:cNvPicPr>
            <a:picLocks noChangeAspect="1"/>
          </p:cNvPicPr>
          <p:nvPr/>
        </p:nvPicPr>
        <p:blipFill>
          <a:blip r:embed="rId1"/>
          <a:stretch>
            <a:fillRect/>
          </a:stretch>
        </p:blipFill>
        <p:spPr>
          <a:xfrm>
            <a:off x="1184856" y="1996225"/>
            <a:ext cx="9749307" cy="46611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75" y="511810"/>
            <a:ext cx="10584180" cy="1609725"/>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br>
              <a:rPr lang="en-US" dirty="0">
                <a:solidFill>
                  <a:srgbClr val="FF0000"/>
                </a:solidFill>
                <a:latin typeface="Times New Roman" panose="02020603050405020304" pitchFamily="18" charset="0"/>
                <a:cs typeface="Times New Roman" panose="02020603050405020304" pitchFamily="18" charset="0"/>
                <a:sym typeface="+mn-ea"/>
              </a:rPr>
            </a:br>
            <a:endParaRPr lang="en-US"/>
          </a:p>
        </p:txBody>
      </p:sp>
      <p:sp>
        <p:nvSpPr>
          <p:cNvPr id="3" name="Content Placeholder 2"/>
          <p:cNvSpPr>
            <a:spLocks noGrp="1"/>
          </p:cNvSpPr>
          <p:nvPr>
            <p:ph idx="1"/>
          </p:nvPr>
        </p:nvSpPr>
        <p:spPr>
          <a:xfrm>
            <a:off x="1069975" y="1545590"/>
            <a:ext cx="10058400" cy="4626610"/>
          </a:xfrm>
        </p:spPr>
        <p:txBody>
          <a:bodyPr/>
          <a:lstStyle/>
          <a:p>
            <a:endParaRPr lang="en-US"/>
          </a:p>
        </p:txBody>
      </p:sp>
      <p:pic>
        <p:nvPicPr>
          <p:cNvPr id="4" name="Picture 3" descr="WhatsApp Image 2022-01-31 at 7.22.37 PM"/>
          <p:cNvPicPr>
            <a:picLocks noChangeAspect="1"/>
          </p:cNvPicPr>
          <p:nvPr/>
        </p:nvPicPr>
        <p:blipFill>
          <a:blip r:embed="rId1"/>
          <a:stretch>
            <a:fillRect/>
          </a:stretch>
        </p:blipFill>
        <p:spPr>
          <a:xfrm>
            <a:off x="1167765" y="1162050"/>
            <a:ext cx="9855835" cy="53943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830" y="213995"/>
            <a:ext cx="10058400" cy="924560"/>
          </a:xfrm>
        </p:spPr>
        <p:txBody>
          <a:bodyPr>
            <a:normAutofit fontScale="90000"/>
          </a:bodyPr>
          <a:lstStyle/>
          <a:p>
            <a:br>
              <a:rPr lang="en-US"/>
            </a:br>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br>
              <a:rPr lang="en-US" dirty="0">
                <a:solidFill>
                  <a:srgbClr val="FF0000"/>
                </a:solidFill>
                <a:latin typeface="Times New Roman" panose="02020603050405020304" pitchFamily="18" charset="0"/>
                <a:cs typeface="Times New Roman" panose="02020603050405020304" pitchFamily="18" charset="0"/>
                <a:sym typeface="+mn-ea"/>
              </a:rPr>
            </a:br>
            <a:endParaRPr lang="en-US"/>
          </a:p>
        </p:txBody>
      </p:sp>
      <p:pic>
        <p:nvPicPr>
          <p:cNvPr id="8" name="Content Placeholder 7" descr="WhatsApp Image 2022-01-31 at 7.22.38 PM"/>
          <p:cNvPicPr>
            <a:picLocks noGrp="1" noChangeAspect="1"/>
          </p:cNvPicPr>
          <p:nvPr>
            <p:ph idx="1"/>
          </p:nvPr>
        </p:nvPicPr>
        <p:blipFill>
          <a:blip r:embed="rId1"/>
          <a:stretch>
            <a:fillRect/>
          </a:stretch>
        </p:blipFill>
        <p:spPr>
          <a:xfrm>
            <a:off x="1038225" y="1527175"/>
            <a:ext cx="9345295" cy="49155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75" y="412750"/>
            <a:ext cx="10058400" cy="816610"/>
          </a:xfrm>
        </p:spPr>
        <p:txBody>
          <a:bodyPr>
            <a:normAutofit fontScale="90000"/>
          </a:bodyPr>
          <a:lstStyle/>
          <a:p>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br>
              <a:rPr lang="en-US" dirty="0">
                <a:solidFill>
                  <a:srgbClr val="FF0000"/>
                </a:solidFill>
                <a:latin typeface="Times New Roman" panose="02020603050405020304" pitchFamily="18" charset="0"/>
                <a:cs typeface="Times New Roman" panose="02020603050405020304" pitchFamily="18" charset="0"/>
                <a:sym typeface="+mn-ea"/>
              </a:rPr>
            </a:br>
            <a:endParaRPr lang="en-US"/>
          </a:p>
        </p:txBody>
      </p:sp>
      <p:pic>
        <p:nvPicPr>
          <p:cNvPr id="4" name="Content Placeholder 3" descr="WhatsApp Image 2022-01-31 at 7.22.39 PM (1)"/>
          <p:cNvPicPr>
            <a:picLocks noGrp="1" noChangeAspect="1"/>
          </p:cNvPicPr>
          <p:nvPr>
            <p:ph idx="1"/>
          </p:nvPr>
        </p:nvPicPr>
        <p:blipFill>
          <a:blip r:embed="rId1"/>
          <a:stretch>
            <a:fillRect/>
          </a:stretch>
        </p:blipFill>
        <p:spPr>
          <a:xfrm>
            <a:off x="1704975" y="1229360"/>
            <a:ext cx="8714740" cy="49428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br>
              <a:rPr lang="en-US" dirty="0">
                <a:solidFill>
                  <a:srgbClr val="FF0000"/>
                </a:solidFill>
                <a:latin typeface="Times New Roman" panose="02020603050405020304" pitchFamily="18" charset="0"/>
                <a:cs typeface="Times New Roman" panose="02020603050405020304" pitchFamily="18" charset="0"/>
                <a:sym typeface="+mn-ea"/>
              </a:rPr>
            </a:br>
            <a:endParaRPr lang="en-US"/>
          </a:p>
        </p:txBody>
      </p:sp>
      <p:pic>
        <p:nvPicPr>
          <p:cNvPr id="4" name="Content Placeholder 3" descr="WhatsApp Image 2022-01-31 at 7.22.39 PM (2)"/>
          <p:cNvPicPr>
            <a:picLocks noGrp="1" noChangeAspect="1"/>
          </p:cNvPicPr>
          <p:nvPr>
            <p:ph idx="1"/>
          </p:nvPr>
        </p:nvPicPr>
        <p:blipFill>
          <a:blip r:embed="rId1"/>
          <a:stretch>
            <a:fillRect/>
          </a:stretch>
        </p:blipFill>
        <p:spPr>
          <a:xfrm>
            <a:off x="838835" y="1797050"/>
            <a:ext cx="9761855" cy="45015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75" y="484505"/>
            <a:ext cx="10058400" cy="690880"/>
          </a:xfrm>
        </p:spPr>
        <p:txBody>
          <a:bodyPr/>
          <a:lstStyle/>
          <a:p>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endParaRPr lang="en-US" sz="2400"/>
          </a:p>
        </p:txBody>
      </p:sp>
      <p:pic>
        <p:nvPicPr>
          <p:cNvPr id="4" name="Content Placeholder 3" descr="WhatsApp Image 2022-01-31 at 7.22.40 PM"/>
          <p:cNvPicPr>
            <a:picLocks noGrp="1" noChangeAspect="1"/>
          </p:cNvPicPr>
          <p:nvPr>
            <p:ph idx="1"/>
          </p:nvPr>
        </p:nvPicPr>
        <p:blipFill>
          <a:blip r:embed="rId1"/>
          <a:stretch>
            <a:fillRect/>
          </a:stretch>
        </p:blipFill>
        <p:spPr>
          <a:xfrm>
            <a:off x="1069975" y="1400175"/>
            <a:ext cx="9351645" cy="4772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75" y="484505"/>
            <a:ext cx="10058400" cy="546735"/>
          </a:xfrm>
        </p:spPr>
        <p:txBody>
          <a:bodyPr/>
          <a:lstStyle/>
          <a:p>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endParaRPr lang="en-US" sz="2400"/>
          </a:p>
        </p:txBody>
      </p:sp>
      <p:pic>
        <p:nvPicPr>
          <p:cNvPr id="4" name="Content Placeholder 3" descr="WhatsApp Image 2022-01-31 at 7.22.42 PM (1)"/>
          <p:cNvPicPr>
            <a:picLocks noGrp="1" noChangeAspect="1"/>
          </p:cNvPicPr>
          <p:nvPr>
            <p:ph idx="1"/>
          </p:nvPr>
        </p:nvPicPr>
        <p:blipFill>
          <a:blip r:embed="rId1"/>
          <a:stretch>
            <a:fillRect/>
          </a:stretch>
        </p:blipFill>
        <p:spPr>
          <a:xfrm>
            <a:off x="1069340" y="1472565"/>
            <a:ext cx="9332595" cy="46996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75" y="484505"/>
            <a:ext cx="10058400" cy="617855"/>
          </a:xfrm>
        </p:spPr>
        <p:txBody>
          <a:bodyPr/>
          <a:lstStyle/>
          <a:p>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endParaRPr lang="en-US" sz="2400"/>
          </a:p>
        </p:txBody>
      </p:sp>
      <p:pic>
        <p:nvPicPr>
          <p:cNvPr id="4" name="Content Placeholder 3" descr="WhatsApp Image 2022-01-31 at 7.22.42 PM"/>
          <p:cNvPicPr>
            <a:picLocks noGrp="1" noChangeAspect="1"/>
          </p:cNvPicPr>
          <p:nvPr>
            <p:ph idx="1"/>
          </p:nvPr>
        </p:nvPicPr>
        <p:blipFill>
          <a:blip r:embed="rId1"/>
          <a:stretch>
            <a:fillRect/>
          </a:stretch>
        </p:blipFill>
        <p:spPr>
          <a:xfrm>
            <a:off x="1069340" y="1329055"/>
            <a:ext cx="9499600" cy="48615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75" y="484505"/>
            <a:ext cx="10058400" cy="563880"/>
          </a:xfrm>
        </p:spPr>
        <p:txBody>
          <a:bodyPr/>
          <a:lstStyle/>
          <a:p>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endParaRPr lang="en-US" sz="2400"/>
          </a:p>
        </p:txBody>
      </p:sp>
      <p:pic>
        <p:nvPicPr>
          <p:cNvPr id="4" name="Content Placeholder 3" descr="WhatsApp Image 2022-01-31 at 7.22.43 PM (1)"/>
          <p:cNvPicPr>
            <a:picLocks noGrp="1" noChangeAspect="1"/>
          </p:cNvPicPr>
          <p:nvPr>
            <p:ph idx="1"/>
          </p:nvPr>
        </p:nvPicPr>
        <p:blipFill>
          <a:blip r:embed="rId1"/>
          <a:stretch>
            <a:fillRect/>
          </a:stretch>
        </p:blipFill>
        <p:spPr>
          <a:xfrm>
            <a:off x="1272540" y="1454150"/>
            <a:ext cx="9166860" cy="47180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Times New Roman" panose="02020603050405020304" pitchFamily="18" charset="0"/>
                <a:cs typeface="Times New Roman" panose="02020603050405020304" pitchFamily="18" charset="0"/>
              </a:rPr>
              <a:t>Project overview</a:t>
            </a:r>
            <a:endParaRPr lang="en-US"/>
          </a:p>
        </p:txBody>
      </p:sp>
      <p:graphicFrame>
        <p:nvGraphicFramePr>
          <p:cNvPr id="5" name="Content Placeholder 2"/>
          <p:cNvGraphicFramePr>
            <a:graphicFrameLocks noGrp="1"/>
          </p:cNvGraphicFramePr>
          <p:nvPr>
            <p:ph idx="1"/>
          </p:nvPr>
        </p:nvGraphicFramePr>
        <p:xfrm>
          <a:off x="764498" y="2385390"/>
          <a:ext cx="10598046" cy="39072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8" name="Rectangle 9"/>
          <p:cNvSpPr>
            <a:spLocks noGrp="1" noRot="1" noChangeAspect="1" noMove="1" noResize="1" noEditPoints="1" noAdjustHandles="1" noChangeArrowheads="1" noChangeShapeType="1" noTextEdit="1"/>
          </p:cNvSpPr>
          <p:nvPr/>
        </p:nvSpPr>
        <p:spPr>
          <a:xfrm>
            <a:off x="1066800" y="2013293"/>
            <a:ext cx="100584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75" y="484505"/>
            <a:ext cx="10058400" cy="563880"/>
          </a:xfrm>
        </p:spPr>
        <p:txBody>
          <a:bodyPr/>
          <a:lstStyle/>
          <a:p>
            <a:r>
              <a:rPr lang="en-US" sz="2400" b="1" dirty="0">
                <a:solidFill>
                  <a:srgbClr val="FF0000"/>
                </a:solidFill>
                <a:latin typeface="Times New Roman" panose="02020603050405020304" pitchFamily="18" charset="0"/>
                <a:cs typeface="Times New Roman" panose="02020603050405020304" pitchFamily="18" charset="0"/>
                <a:sym typeface="+mn-ea"/>
              </a:rPr>
              <a:t>Screenshots of Work till Now</a:t>
            </a:r>
            <a:endParaRPr lang="en-US" sz="2400"/>
          </a:p>
        </p:txBody>
      </p:sp>
      <p:pic>
        <p:nvPicPr>
          <p:cNvPr id="4" name="Content Placeholder 3" descr="WhatsApp Image 2022-01-31 at 7.22.43 PM"/>
          <p:cNvPicPr>
            <a:picLocks noGrp="1" noChangeAspect="1"/>
          </p:cNvPicPr>
          <p:nvPr>
            <p:ph idx="1"/>
          </p:nvPr>
        </p:nvPicPr>
        <p:blipFill>
          <a:blip r:embed="rId1"/>
          <a:stretch>
            <a:fillRect/>
          </a:stretch>
        </p:blipFill>
        <p:spPr>
          <a:xfrm>
            <a:off x="1069340" y="1381760"/>
            <a:ext cx="9900920" cy="50787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IN" sz="3400" b="1"/>
            </a:br>
            <a:r>
              <a:rPr lang="en-IN" sz="3400" b="1"/>
              <a:t>Future Enhancement</a:t>
            </a:r>
            <a:br>
              <a:rPr lang="en-IN" sz="3400"/>
            </a:br>
            <a:endParaRPr lang="en-US" sz="3400"/>
          </a:p>
        </p:txBody>
      </p:sp>
      <p:sp>
        <p:nvSpPr>
          <p:cNvPr id="3" name="Content Placeholder 2"/>
          <p:cNvSpPr>
            <a:spLocks noGrp="1"/>
          </p:cNvSpPr>
          <p:nvPr>
            <p:ph idx="1"/>
          </p:nvPr>
        </p:nvSpPr>
        <p:spPr>
          <a:xfrm>
            <a:off x="1069848" y="2320412"/>
            <a:ext cx="10058400" cy="3851787"/>
          </a:xfrm>
        </p:spPr>
        <p:txBody>
          <a:bodyPr>
            <a:normAutofit/>
          </a:bodyPr>
          <a:lstStyle/>
          <a:p>
            <a:r>
              <a:rPr lang="en-IN" dirty="0"/>
              <a:t>The ability to change a user's personal information.</a:t>
            </a:r>
            <a:endParaRPr lang="en-IN" dirty="0"/>
          </a:p>
          <a:p>
            <a:r>
              <a:rPr lang="en-IN" dirty="0"/>
              <a:t>More interactive user interface.</a:t>
            </a:r>
            <a:endParaRPr lang="en-IN" dirty="0"/>
          </a:p>
          <a:p>
            <a:r>
              <a:rPr lang="en-IN" dirty="0"/>
              <a:t>Facilities for creating backups.</a:t>
            </a:r>
            <a:endParaRPr lang="en-IN" dirty="0"/>
          </a:p>
          <a:p>
            <a:r>
              <a:rPr lang="en-IN" dirty="0"/>
              <a:t>It's possible to do this as a Mobile app.</a:t>
            </a:r>
            <a:endParaRPr lang="en-IN" dirty="0"/>
          </a:p>
          <a:p>
            <a:r>
              <a:rPr lang="en-IN" dirty="0"/>
              <a:t>More information about the most recent diseases are available.</a:t>
            </a:r>
            <a:endParaRPr lang="en-IN" dirty="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2586" y="1177195"/>
            <a:ext cx="8428278" cy="3602134"/>
          </a:xfrm>
        </p:spPr>
        <p:txBody>
          <a:bodyPr>
            <a:normAutofit/>
          </a:bodyPr>
          <a:lstStyle/>
          <a:p>
            <a:pPr marL="0" indent="0" algn="r">
              <a:buNone/>
            </a:pPr>
            <a:endParaRPr lang="en-US" sz="4000" b="1" dirty="0">
              <a:latin typeface="Bahnschrift SemiBold" panose="020B0502040204020203" pitchFamily="34" charset="0"/>
            </a:endParaRPr>
          </a:p>
          <a:p>
            <a:pPr marL="0" indent="0" algn="ctr">
              <a:buNone/>
            </a:pPr>
            <a:endParaRPr lang="en-US" sz="5400" b="1" dirty="0">
              <a:solidFill>
                <a:schemeClr val="tx2"/>
              </a:solidFill>
              <a:latin typeface="Bahnschrift SemiBold" panose="020B0502040204020203" pitchFamily="34" charset="0"/>
            </a:endParaRPr>
          </a:p>
          <a:p>
            <a:pPr marL="0" indent="0" algn="ctr">
              <a:buNone/>
            </a:pPr>
            <a:r>
              <a:rPr lang="en-US" sz="5400" b="1" dirty="0">
                <a:solidFill>
                  <a:schemeClr val="tx2"/>
                </a:solidFill>
                <a:latin typeface="Bahnschrift SemiBold" panose="020B0502040204020203" pitchFamily="34" charset="0"/>
              </a:rPr>
              <a:t>Thank You</a:t>
            </a:r>
            <a:endParaRPr lang="en-IN" sz="5400" b="1" dirty="0">
              <a:solidFill>
                <a:schemeClr val="tx2"/>
              </a:solidFill>
              <a:latin typeface="Bahnschrift SemiBold"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p:cNvSpPr>
            <a:spLocks noGrp="1" noRot="1" noChangeAspect="1" noMove="1" noResize="1" noEditPoints="1" noAdjustHandles="1" noChangeArrowheads="1" noChangeShapeType="1" noTextEdit="1"/>
          </p:cNvSpPr>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6284" y="484632"/>
            <a:ext cx="4741963" cy="1971964"/>
          </a:xfrm>
        </p:spPr>
        <p:txBody>
          <a:bodyPr>
            <a:normAutofit/>
          </a:bodyPr>
          <a:lstStyle/>
          <a:p>
            <a:br>
              <a:rPr lang="en-US" sz="3400">
                <a:latin typeface="Arial Rounded MT Bold" panose="020F0704030504030204" pitchFamily="34" charset="0"/>
              </a:rPr>
            </a:br>
            <a:r>
              <a:rPr lang="en-US" sz="3400">
                <a:latin typeface="Arial Rounded MT Bold" panose="020F0704030504030204" pitchFamily="34" charset="0"/>
              </a:rPr>
              <a:t>     </a:t>
            </a:r>
            <a:r>
              <a:rPr lang="en-US" sz="3400">
                <a:latin typeface="Times New Roman" panose="02020603050405020304" pitchFamily="18" charset="0"/>
                <a:cs typeface="Times New Roman" panose="02020603050405020304" pitchFamily="18" charset="0"/>
              </a:rPr>
              <a:t>Project Objective</a:t>
            </a:r>
            <a:br>
              <a:rPr lang="en-US" sz="3400"/>
            </a:br>
            <a:endParaRPr lang="en-US" sz="3400"/>
          </a:p>
        </p:txBody>
      </p:sp>
      <p:sp>
        <p:nvSpPr>
          <p:cNvPr id="10" name="Freeform: Shape 13"/>
          <p:cNvSpPr>
            <a:spLocks noGrp="1" noRot="1" noChangeAspect="1" noMove="1" noResize="1" noEditPoints="1" noAdjustHandles="1" noChangeArrowheads="1" noChangeShapeType="1" noTextEdit="1"/>
          </p:cNvSpPr>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1">
              <a:alphaModFix amt="30000"/>
              <a:duotone>
                <a:prstClr val="black"/>
                <a:schemeClr val="accent1">
                  <a:tint val="45000"/>
                  <a:satMod val="400000"/>
                </a:schemeClr>
              </a:duotone>
              <a:extLst>
                <a:ext uri="{BEBA8EAE-BF5A-486C-A8C5-ECC9F3942E4B}">
                  <a14:imgProps xmlns:a14="http://schemas.microsoft.com/office/drawing/2010/main">
                    <a14:imgLayer r:embed="rId2">
                      <a14:imgEffect>
                        <a14:brightnessContrast bright="-25000" contrast="20000"/>
                      </a14:imgEffect>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nvGrpSpPr>
          <p:cNvPr id="11" name="Group 15"/>
          <p:cNvGrpSpPr>
            <a:grpSpLocks noGrp="1" noRot="1" noChangeAspect="1" noMove="1" noResize="1" noUngrp="1"/>
          </p:cNvGrpSpPr>
          <p:nvPr/>
        </p:nvGrpSpPr>
        <p:grpSpPr>
          <a:xfrm>
            <a:off x="11401725" y="6229681"/>
            <a:ext cx="457200" cy="457200"/>
            <a:chOff x="11361456" y="6195813"/>
            <a:chExt cx="548640" cy="548640"/>
          </a:xfrm>
        </p:grpSpPr>
        <p:sp>
          <p:nvSpPr>
            <p:cNvPr id="17" name="Oval 16"/>
            <p:cNvSpPr/>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8" name="Oval 17"/>
            <p:cNvSpPr/>
            <p:nvPr/>
          </p:nvSpPr>
          <p:spPr>
            <a:xfrm>
              <a:off x="11396488" y="6230844"/>
              <a:ext cx="478576" cy="478578"/>
            </a:xfrm>
            <a:prstGeom prst="ellipse">
              <a:avLst/>
            </a:prstGeom>
            <a:noFill/>
            <a:ln w="12700" cap="flat" cmpd="sng" algn="ctr">
              <a:solidFill>
                <a:srgbClr val="FFFFFF"/>
              </a:solidFill>
              <a:prstDash val="solid"/>
            </a:ln>
            <a:effectLst/>
          </p:spPr>
        </p:sp>
      </p:grpSp>
      <p:graphicFrame>
        <p:nvGraphicFramePr>
          <p:cNvPr id="7" name="Content Placeholder 2"/>
          <p:cNvGraphicFramePr>
            <a:graphicFrameLocks noGrp="1"/>
          </p:cNvGraphicFramePr>
          <p:nvPr>
            <p:ph idx="1"/>
          </p:nvPr>
        </p:nvGraphicFramePr>
        <p:xfrm>
          <a:off x="6386285" y="2143594"/>
          <a:ext cx="5246081" cy="40286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3467" y="643466"/>
            <a:ext cx="3682969" cy="5580353"/>
          </a:xfrm>
        </p:spPr>
        <p:txBody>
          <a:bodyPr>
            <a:normAutofit/>
          </a:bodyPr>
          <a:lstStyle/>
          <a:p>
            <a:pPr algn="r"/>
            <a:br>
              <a:rPr lang="en-IN" b="1" u="sng">
                <a:solidFill>
                  <a:srgbClr val="FFFFFF"/>
                </a:solidFill>
              </a:rPr>
            </a:br>
            <a:r>
              <a:rPr lang="en-IN" b="1" u="sng">
                <a:solidFill>
                  <a:srgbClr val="FFFFFF"/>
                </a:solidFill>
              </a:rPr>
              <a:t>PROJECT FEATURES: </a:t>
            </a:r>
            <a:br>
              <a:rPr lang="en-IN" b="1">
                <a:solidFill>
                  <a:srgbClr val="FFFFFF"/>
                </a:solidFill>
              </a:rPr>
            </a:br>
            <a:endParaRPr lang="en-US">
              <a:solidFill>
                <a:srgbClr val="FFFFFF"/>
              </a:solidFill>
            </a:endParaRPr>
          </a:p>
        </p:txBody>
      </p:sp>
      <p:sp>
        <p:nvSpPr>
          <p:cNvPr id="3" name="Content Placeholder 2"/>
          <p:cNvSpPr>
            <a:spLocks noGrp="1"/>
          </p:cNvSpPr>
          <p:nvPr>
            <p:ph idx="1"/>
          </p:nvPr>
        </p:nvSpPr>
        <p:spPr>
          <a:xfrm>
            <a:off x="4932557" y="643466"/>
            <a:ext cx="6630177" cy="5528734"/>
          </a:xfrm>
        </p:spPr>
        <p:txBody>
          <a:bodyPr anchor="ctr">
            <a:normAutofit/>
          </a:bodyPr>
          <a:lstStyle/>
          <a:p>
            <a:r>
              <a:rPr lang="en-IN" sz="1700" dirty="0"/>
              <a:t>Using datasets, this project will forecast the diseases of patients based on their symptoms and other basic information.</a:t>
            </a:r>
            <a:endParaRPr lang="en-IN" sz="1700" dirty="0"/>
          </a:p>
          <a:p>
            <a:r>
              <a:rPr lang="en-IN" sz="1700" dirty="0"/>
              <a:t>This is based on the hospitals' past datasets, therefore after comparing, it can produce almost exact findings.</a:t>
            </a:r>
            <a:endParaRPr lang="en-IN" sz="1700" dirty="0"/>
          </a:p>
          <a:p>
            <a:r>
              <a:rPr lang="en-IN" sz="1700" dirty="0"/>
              <a:t>It can anticipate the patient's disease, solve various difficulties, and prevent many aspects with the use of Disease prediction.</a:t>
            </a:r>
            <a:endParaRPr lang="en-IN" sz="1700" dirty="0"/>
          </a:p>
          <a:p>
            <a:r>
              <a:rPr lang="en-IN" sz="1700" dirty="0"/>
              <a:t>It secures the system, ensuring that no one can access it or make modifications to it. The user must select symptoms from a drop-down menu, and the illness is predicted using algorithms . The user must choose all symptoms in order to get accurate findings.</a:t>
            </a:r>
            <a:endParaRPr lang="en-IN" sz="1700" dirty="0"/>
          </a:p>
          <a:p>
            <a:r>
              <a:rPr lang="en-IN" sz="1700" dirty="0"/>
              <a:t>Here, we can swiftly prepare data and transform it into an algorithm, minimising the overall workload of the project.</a:t>
            </a:r>
            <a:endParaRPr lang="en-IN" sz="1700" dirty="0"/>
          </a:p>
          <a:p>
            <a:r>
              <a:rPr lang="en-IN" sz="1700" dirty="0"/>
              <a:t>The user first registers and than uses the login id and password to enter into the system and further use the applications features. </a:t>
            </a:r>
            <a:endParaRPr lang="en-IN" sz="1700" dirty="0"/>
          </a:p>
          <a:p>
            <a:r>
              <a:rPr lang="en-IN" sz="1700" dirty="0"/>
              <a:t>After which user needs to provide some basic details of signup and then the details of user are saved in system</a:t>
            </a:r>
            <a:endParaRPr lang="en-IN" sz="1700" dirty="0"/>
          </a:p>
          <a:p>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76" y="321276"/>
            <a:ext cx="10061448" cy="1370240"/>
          </a:xfrm>
        </p:spPr>
        <p:txBody>
          <a:bodyPr>
            <a:normAutofit fontScale="90000"/>
          </a:bodyPr>
          <a:lstStyle/>
          <a:p>
            <a:br>
              <a:rPr lang="en-IN" b="1" dirty="0"/>
            </a:br>
            <a:r>
              <a:rPr lang="en-IN" b="1" dirty="0"/>
              <a:t>LITERATURE SURVEY</a:t>
            </a:r>
            <a:br>
              <a:rPr lang="en-IN" dirty="0"/>
            </a:br>
            <a:endParaRPr lang="en-US" dirty="0"/>
          </a:p>
        </p:txBody>
      </p:sp>
      <p:sp>
        <p:nvSpPr>
          <p:cNvPr id="3" name="Content Placeholder 2"/>
          <p:cNvSpPr>
            <a:spLocks noGrp="1"/>
          </p:cNvSpPr>
          <p:nvPr>
            <p:ph idx="1"/>
          </p:nvPr>
        </p:nvSpPr>
        <p:spPr>
          <a:xfrm>
            <a:off x="964897" y="1692876"/>
            <a:ext cx="10061448" cy="4843848"/>
          </a:xfrm>
        </p:spPr>
        <p:txBody>
          <a:bodyPr/>
          <a:lstStyle/>
          <a:p>
            <a:r>
              <a:rPr lang="en-US" dirty="0"/>
              <a:t>MACHINE LEARNING :</a:t>
            </a:r>
            <a:endParaRPr lang="en-US" dirty="0"/>
          </a:p>
          <a:p>
            <a:r>
              <a:rPr lang="en-IN" dirty="0"/>
              <a:t>The study of computer systems that can improve themselves automatically based on experience and data is known as machine learning (ML).</a:t>
            </a:r>
            <a:endParaRPr lang="en-IN" dirty="0"/>
          </a:p>
          <a:p>
            <a:r>
              <a:rPr lang="en-IN" dirty="0"/>
              <a:t>Every machine learning is not statistical learning, whereas it is related to some mathematical statistics for making predictions with computers. Mathematical optimization research provides tools, theory, and application domains to the subject of machine learning.</a:t>
            </a:r>
            <a:endParaRPr lang="en-IN" dirty="0"/>
          </a:p>
          <a:p>
            <a:r>
              <a:rPr lang="en-IN" dirty="0"/>
              <a:t>Machine learning algorithms can do tasks that aren't explicitly encoded into them. It comprises computers learning from data in order to complete specified jobs. </a:t>
            </a:r>
            <a:endParaRPr lang="en-IN" dirty="0"/>
          </a:p>
          <a:p>
            <a:r>
              <a:rPr lang="en-IN" dirty="0"/>
              <a:t>It is feasible to design algorithms that teach the machine on how to perform all steps necessary to solve the problem at hand for basic jobs entrusted to computers; no learning is required on the computer's part. </a:t>
            </a:r>
            <a:endParaRPr lang="en-IN" dirty="0"/>
          </a:p>
          <a:p>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368" y="1198606"/>
            <a:ext cx="10058400" cy="5041557"/>
          </a:xfrm>
        </p:spPr>
        <p:txBody>
          <a:bodyPr/>
          <a:lstStyle/>
          <a:p>
            <a:r>
              <a:rPr lang="en-US" dirty="0"/>
              <a:t>PYTHON :</a:t>
            </a:r>
            <a:endParaRPr lang="en-US" dirty="0"/>
          </a:p>
          <a:p>
            <a:r>
              <a:rPr lang="en-IN" dirty="0"/>
              <a:t>Python is a high-level interpreted programming language which is used for various of purposes. Functional programming, aspect-oriented programming (including metaprogramming and metaobjects), object-oriented programming, and structured programming are all possible with its capabilities.</a:t>
            </a:r>
            <a:endParaRPr lang="en-IN" dirty="0"/>
          </a:p>
          <a:p>
            <a:r>
              <a:rPr lang="en-IN" dirty="0"/>
              <a:t>Python's developers strive to avoid premature optimization by rejecting non-critical Python changes that may provide minor performance gains at the expense of clarity.</a:t>
            </a:r>
            <a:endParaRPr lang="en-IN" dirty="0"/>
          </a:p>
          <a:p>
            <a:r>
              <a:rPr lang="en-IN" dirty="0"/>
              <a:t>A Python programmer can use </a:t>
            </a:r>
            <a:r>
              <a:rPr lang="en-IN" dirty="0" err="1"/>
              <a:t>PyPy</a:t>
            </a:r>
            <a:r>
              <a:rPr lang="en-IN" dirty="0"/>
              <a:t>, a just-in-time compiler, or relocate time-sensitive routines to C extension modules when performance is necessary. Python’s developers made it a top priority to make the language fun to use.</a:t>
            </a:r>
            <a:endParaRPr lang="en-IN"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793" y="1159558"/>
            <a:ext cx="10058400" cy="4821112"/>
          </a:xfrm>
        </p:spPr>
        <p:txBody>
          <a:bodyPr/>
          <a:lstStyle/>
          <a:p>
            <a:r>
              <a:rPr lang="en-US" dirty="0"/>
              <a:t>NODE JS :</a:t>
            </a:r>
            <a:endParaRPr lang="en-US" dirty="0"/>
          </a:p>
          <a:p>
            <a:r>
              <a:rPr lang="en-IN" dirty="0"/>
              <a:t>Node.js is an open-source programming language that runs on several platforms. Back-end. Runtime for JavaScript.</a:t>
            </a:r>
            <a:endParaRPr lang="en-IN" dirty="0"/>
          </a:p>
          <a:p>
            <a:r>
              <a:rPr lang="en-IN" dirty="0"/>
              <a:t>Despite the fact that .</a:t>
            </a:r>
            <a:r>
              <a:rPr lang="en-IN" dirty="0" err="1"/>
              <a:t>js</a:t>
            </a:r>
            <a:r>
              <a:rPr lang="en-IN" dirty="0"/>
              <a:t> is the standard filename suffix for JavaScript code, "Node.js" refers to the entire product rather than a single file. Asynchronous I/O is possible because to Node.js' event-driven design.</a:t>
            </a:r>
            <a:endParaRPr lang="en-IN" dirty="0"/>
          </a:p>
          <a:p>
            <a:r>
              <a:rPr lang="en-IN" dirty="0"/>
              <a:t>The Node.js split development project was headed by the Node.js Foundation, which has now combined with the JS Foundation to become the Open JS Foundation, which is funded under the Linux Foundation's Collaborative Projects programme.</a:t>
            </a:r>
            <a:endParaRPr lang="en-IN" dirty="0"/>
          </a:p>
          <a:p>
            <a:r>
              <a:rPr lang="en-IN" dirty="0"/>
              <a:t>Node.js only supports JavaScript as a native language, however there are several compile-to-JS languages available. Node.js apps may now be created in a variety of languages, including Coffee Script, Dart, TypeScript, Clojure Script, and others.</a:t>
            </a:r>
            <a:endParaRPr lang="en-IN"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440" y="834436"/>
            <a:ext cx="9601196" cy="588917"/>
          </a:xfrm>
        </p:spPr>
        <p:txBody>
          <a:bodyPr>
            <a:normAutofit/>
          </a:bodyPr>
          <a:lstStyle/>
          <a:p>
            <a:r>
              <a:rPr lang="en-US" sz="2800" dirty="0">
                <a:solidFill>
                  <a:srgbClr val="FF0000"/>
                </a:solidFill>
                <a:latin typeface="Times New Roman" panose="02020603050405020304" pitchFamily="18" charset="0"/>
                <a:cs typeface="Times New Roman" panose="02020603050405020304" pitchFamily="18" charset="0"/>
              </a:rPr>
              <a:t>System description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474645" y="5973912"/>
            <a:ext cx="3562861" cy="368300"/>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Figure-</a:t>
            </a:r>
            <a:r>
              <a:rPr lang="en-US" dirty="0">
                <a:latin typeface="Times New Roman" panose="02020603050405020304" pitchFamily="18" charset="0"/>
                <a:cs typeface="Times New Roman" panose="02020603050405020304" pitchFamily="18" charset="0"/>
              </a:rPr>
              <a:t> Flow chart of system</a:t>
            </a:r>
            <a:endParaRPr lang="en-IN" dirty="0">
              <a:latin typeface="Times New Roman" panose="02020603050405020304" pitchFamily="18" charset="0"/>
              <a:cs typeface="Times New Roman" panose="02020603050405020304" pitchFamily="18" charset="0"/>
            </a:endParaRPr>
          </a:p>
        </p:txBody>
      </p:sp>
      <p:pic>
        <p:nvPicPr>
          <p:cNvPr id="4" name="image4.jpeg"/>
          <p:cNvPicPr>
            <a:picLocks noChangeAspect="1"/>
          </p:cNvPicPr>
          <p:nvPr/>
        </p:nvPicPr>
        <p:blipFill>
          <a:blip r:embed="rId1" cstate="print"/>
          <a:stretch>
            <a:fillRect/>
          </a:stretch>
        </p:blipFill>
        <p:spPr>
          <a:xfrm>
            <a:off x="1147440" y="2031530"/>
            <a:ext cx="9484995" cy="34925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{0ABA76EC-DBF0-3B40-B3B5-71C7EF1267FF}tf10001070_mac</Template>
  <TotalTime>0</TotalTime>
  <Words>8490</Words>
  <Application>WPS Presentation</Application>
  <PresentationFormat>Widescreen</PresentationFormat>
  <Paragraphs>159</Paragraphs>
  <Slides>32</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32</vt:i4>
      </vt:variant>
    </vt:vector>
  </HeadingPairs>
  <TitlesOfParts>
    <vt:vector size="51" baseType="lpstr">
      <vt:lpstr>Arial</vt:lpstr>
      <vt:lpstr>SimSun</vt:lpstr>
      <vt:lpstr>Wingdings</vt:lpstr>
      <vt:lpstr>Rockwell Extra Bold</vt:lpstr>
      <vt:lpstr>Calibri</vt:lpstr>
      <vt:lpstr>Times New Roman</vt:lpstr>
      <vt:lpstr>Arial Black</vt:lpstr>
      <vt:lpstr>Arial Rounded MT Bold</vt:lpstr>
      <vt:lpstr>Wingdings</vt:lpstr>
      <vt:lpstr>Bahnschrift SemiBold</vt:lpstr>
      <vt:lpstr>苹方-简</vt:lpstr>
      <vt:lpstr>Rockwell Condensed</vt:lpstr>
      <vt:lpstr>Rockwell</vt:lpstr>
      <vt:lpstr>Microsoft YaHei</vt:lpstr>
      <vt:lpstr>汉仪旗黑</vt:lpstr>
      <vt:lpstr>Arial Unicode MS</vt:lpstr>
      <vt:lpstr>Helvetica Neue</vt:lpstr>
      <vt:lpstr>宋体-简</vt:lpstr>
      <vt:lpstr>Wood Type</vt:lpstr>
      <vt:lpstr>PROJECT PHASE-2 PRESENTATION </vt:lpstr>
      <vt:lpstr>Contents</vt:lpstr>
      <vt:lpstr>Project overview</vt:lpstr>
      <vt:lpstr>      Project Objective </vt:lpstr>
      <vt:lpstr> PROJECT FEATURES:  </vt:lpstr>
      <vt:lpstr> LITERATURE SURVEY </vt:lpstr>
      <vt:lpstr>PowerPoint 演示文稿</vt:lpstr>
      <vt:lpstr>PowerPoint 演示文稿</vt:lpstr>
      <vt:lpstr>System description</vt:lpstr>
      <vt:lpstr>                   System description</vt:lpstr>
      <vt:lpstr>                    		System description </vt:lpstr>
      <vt:lpstr>            Requirements</vt:lpstr>
      <vt:lpstr>Methodology</vt:lpstr>
      <vt:lpstr>STATE CHART DIAGRAM</vt:lpstr>
      <vt:lpstr>DATA FLOW DIAGRAM</vt:lpstr>
      <vt:lpstr>Work load</vt:lpstr>
      <vt:lpstr>             Screenshots of Work till Now.         Exploring dataset And Pre-Processing</vt:lpstr>
      <vt:lpstr>  Screenshots of Work till Now   Exploring dataset And Pre-Processing </vt:lpstr>
      <vt:lpstr>Screenshots of Work till Now   Exploring dataset And Pre-Processing</vt:lpstr>
      <vt:lpstr> Screenshots of Work till Now    Exploring dataset And Pre-Processing</vt:lpstr>
      <vt:lpstr>  Screenshots of Work till Now    Exploring dataset And Pre-Processing </vt:lpstr>
      <vt:lpstr>Screenshots of Work till Now </vt:lpstr>
      <vt:lpstr> Screenshots of Work till Now </vt:lpstr>
      <vt:lpstr>Screenshots of Work till Now </vt:lpstr>
      <vt:lpstr>Screenshots of Work till Now </vt:lpstr>
      <vt:lpstr>Screenshots of Work till Now</vt:lpstr>
      <vt:lpstr>Screenshots of Work till Now</vt:lpstr>
      <vt:lpstr>Screenshots of Work till Now</vt:lpstr>
      <vt:lpstr>Screenshots of Work till Now</vt:lpstr>
      <vt:lpstr>Screenshots of Work till Now</vt:lpstr>
      <vt:lpstr> Future Enhancement </vt:lpstr>
      <vt:lpstr>PowerPoint 演示文稿</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  NEGI</dc:creator>
  <cp:lastModifiedBy>harshdhounchak</cp:lastModifiedBy>
  <cp:revision>96</cp:revision>
  <dcterms:created xsi:type="dcterms:W3CDTF">2022-09-23T04:25:27Z</dcterms:created>
  <dcterms:modified xsi:type="dcterms:W3CDTF">2022-09-23T04:25:27Z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1033-4.2.0.7541</vt:lpwstr>
  </property>
</Properties>
</file>